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4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2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2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2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5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0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6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1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4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6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2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039C-8831-4B79-A60F-9C771A5BEE84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26F8-EC18-472A-A768-B6B5D6277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6"/>
                </a:solidFill>
              </a:rPr>
              <a:t>¿Qué estaba haciendo usted en el momento del robo de los documentos?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30480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s-ES" dirty="0" smtClean="0"/>
              <a:t>Regular 6. Cuadernillo 1. El gerundio</a:t>
            </a:r>
            <a:endParaRPr lang="en-GB" dirty="0"/>
          </a:p>
        </p:txBody>
      </p:sp>
      <p:pic>
        <p:nvPicPr>
          <p:cNvPr id="9218" name="Picture 2" descr="C:\Users\Sonia.TorresRubio\Documents\ro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10" y="2209800"/>
            <a:ext cx="2826190" cy="28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ia.TorresRubio\Documents\yendo en m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48614"/>
            <a:ext cx="6267847" cy="37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nia.TorresRubio\Documents\comprando supermerc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15471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ia.TorresRubio\Documents\pedido com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334162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onia.TorresRubio\Documents\pedir co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onia.TorresRubio\Documents\hablando por telef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657600" cy="41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onia.TorresRubio\Documents\tomando-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13083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0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bogadosrosario.com/media/noticias/ampl_tienen-sospechoso-robo-estudio-jur-iacute-dico-ubicado-pleno-centro-ver-video_9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886200" cy="39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ia.TorresRubio\Documents\escribiendo un correo electr'o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83170" cy="47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ia.TorresRubio\Documents\celebrando cumplea;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05600" cy="44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ia.TorresRubio\Documents\trabajando en la o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7" y="1295400"/>
            <a:ext cx="758564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ia.TorresRubio\Documents\dando una confer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36" y="762000"/>
            <a:ext cx="6439934" cy="48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ia.TorresRubio\Documents\yendo en bici al trabaj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05" y="1066800"/>
            <a:ext cx="6448795" cy="447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ia.TorresRubio\Documents\durmi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4076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ia.TorresRubio\Documents\conduci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91697"/>
            <a:ext cx="6612981" cy="42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ia.TorresRubio\Documents\ley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79" y="1371600"/>
            <a:ext cx="6139721" cy="40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¿Qué estaba haciendo usted en el momento del robo de los documentos?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estaba haciendo usted en el momento del robo?</dc:title>
  <dc:creator>Sonia Torres Rubio</dc:creator>
  <cp:lastModifiedBy>Sonia Torres Rubio</cp:lastModifiedBy>
  <cp:revision>3</cp:revision>
  <dcterms:created xsi:type="dcterms:W3CDTF">2016-05-02T17:27:34Z</dcterms:created>
  <dcterms:modified xsi:type="dcterms:W3CDTF">2016-05-02T18:25:02Z</dcterms:modified>
</cp:coreProperties>
</file>