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71" r:id="rId4"/>
    <p:sldId id="263" r:id="rId5"/>
    <p:sldId id="272" r:id="rId6"/>
    <p:sldId id="273" r:id="rId7"/>
    <p:sldId id="260" r:id="rId8"/>
    <p:sldId id="261" r:id="rId9"/>
    <p:sldId id="262" r:id="rId10"/>
    <p:sldId id="264" r:id="rId11"/>
    <p:sldId id="265" r:id="rId12"/>
    <p:sldId id="267" r:id="rId13"/>
    <p:sldId id="266" r:id="rId14"/>
    <p:sldId id="270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CD992-F524-43AD-8E7F-CE60B68256D2}" type="datetimeFigureOut">
              <a:rPr lang="en-GB" smtClean="0"/>
              <a:t>23/06/2016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B9714-FE90-4019-8D5D-06D0CEA9E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44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D8B6-A6DB-4CAF-93A8-2CDAB239C17A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2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410A-CC22-4BFF-AD99-950DBF285409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214-A917-4A33-86DC-DC9E6AB97E2B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4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3960-9FE1-46C0-9828-95A9FD56229B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6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77DE-A802-449F-B4CC-E46E9AB2D32F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49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AB25-9561-47C4-B7F1-17094EBDE17D}" type="datetime1">
              <a:rPr lang="en-GB" smtClean="0"/>
              <a:t>23/06/2016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3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A9CB-9C8E-4B9F-8298-CF73D03D134F}" type="datetime1">
              <a:rPr lang="en-GB" smtClean="0"/>
              <a:t>23/06/2016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4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4C9C-70D1-49D3-9500-5F323181660E}" type="datetime1">
              <a:rPr lang="en-GB" smtClean="0"/>
              <a:t>23/06/2016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7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CD78-19BC-4C73-9F0E-3A4D0224AE61}" type="datetime1">
              <a:rPr lang="en-GB" smtClean="0"/>
              <a:t>23/06/2016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728-485E-4AEE-A9E1-3ED766A4A838}" type="datetime1">
              <a:rPr lang="en-GB" smtClean="0"/>
              <a:t>23/06/2016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5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FD16-9DB0-472B-A19B-819F45C1FFA7}" type="datetime1">
              <a:rPr lang="en-GB" smtClean="0"/>
              <a:t>23/06/2016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5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9782-E11F-47DE-9FFF-DF78E6162B67}" type="datetime1">
              <a:rPr lang="en-GB" smtClean="0"/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F3595-74A8-4BD7-8299-C9B66ED09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99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2"/>
                </a:solidFill>
              </a:rPr>
              <a:t>ALGUNOS PLATOS DEL MUNDO HISPANO (Actividad 19)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  <p:pic>
        <p:nvPicPr>
          <p:cNvPr id="2050" name="Picture 2" descr="C:\Users\Sonia.TorresRubio\Documents\a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Tinto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4552950" cy="25717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03774"/>
            <a:ext cx="4114800" cy="274556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Carne a la brasa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0"/>
            <a:ext cx="4809739" cy="3200181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Quesadillas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4762500" cy="2667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Arroz con pollo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5569950" cy="328484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Mariscada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252939" cy="36803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Mate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337572" cy="355838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5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Chimichurri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71600"/>
            <a:ext cx="4622938" cy="3886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13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Cocina</a:t>
            </a:r>
            <a:r>
              <a:rPr lang="en-US" dirty="0" smtClean="0">
                <a:solidFill>
                  <a:srgbClr val="C00000"/>
                </a:solidFill>
              </a:rPr>
              <a:t> de le</a:t>
            </a:r>
            <a:r>
              <a:rPr lang="es-ES" dirty="0" smtClean="0">
                <a:solidFill>
                  <a:srgbClr val="C00000"/>
                </a:solidFill>
              </a:rPr>
              <a:t>ña</a:t>
            </a:r>
            <a:endParaRPr lang="es-ES_tradnl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Fabada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asturiana</a:t>
            </a:r>
            <a:endParaRPr lang="es-ES_tradnl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2115344"/>
            <a:ext cx="5238750" cy="34956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2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Alfajores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348858" cy="475551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Gazpacho</a:t>
            </a:r>
            <a:endParaRPr lang="es-ES_tradnl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Pulpo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a </a:t>
            </a:r>
            <a:r>
              <a:rPr lang="en-US" i="1" dirty="0" err="1" smtClean="0">
                <a:solidFill>
                  <a:srgbClr val="C00000"/>
                </a:solidFill>
              </a:rPr>
              <a:t>feira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(a la </a:t>
            </a:r>
            <a:r>
              <a:rPr lang="en-US" dirty="0" err="1" smtClean="0">
                <a:solidFill>
                  <a:srgbClr val="C00000"/>
                </a:solidFill>
              </a:rPr>
              <a:t>gallega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s-ES_tradnl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88" y="1600200"/>
            <a:ext cx="678682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Empanada </a:t>
            </a:r>
            <a:r>
              <a:rPr lang="en-US" dirty="0" err="1" smtClean="0">
                <a:solidFill>
                  <a:schemeClr val="accent2"/>
                </a:solidFill>
              </a:rPr>
              <a:t>gallega</a:t>
            </a:r>
            <a:r>
              <a:rPr lang="en-US" dirty="0" smtClean="0">
                <a:solidFill>
                  <a:schemeClr val="accent2"/>
                </a:solidFill>
              </a:rPr>
              <a:t> de at</a:t>
            </a:r>
            <a:r>
              <a:rPr lang="es-ES" dirty="0" err="1" smtClean="0">
                <a:solidFill>
                  <a:schemeClr val="accent2"/>
                </a:solidFill>
              </a:rPr>
              <a:t>ún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Picture 2" descr="http://m1.paperblog.com/i/212/2124981/empanada-gallega-atun-L-Q3rWt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7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Arroz a la cubana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66" y="1752600"/>
            <a:ext cx="5637134" cy="422241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/>
                </a:solidFill>
              </a:rPr>
              <a:t>Cortado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02" y="2286000"/>
            <a:ext cx="4803098" cy="31962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Naciones Unidas. Programa de Español. Nivel 6. Cuadernillo 3. Gastronomía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271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ALGUNOS PLATOS DEL MUNDO HISPANO (Actividad 19)</vt:lpstr>
      <vt:lpstr>Cocina de leña</vt:lpstr>
      <vt:lpstr>Fabada asturiana</vt:lpstr>
      <vt:lpstr>Alfajores</vt:lpstr>
      <vt:lpstr>Gazpacho</vt:lpstr>
      <vt:lpstr>Pulpo a feira (a la gallega)</vt:lpstr>
      <vt:lpstr>Empanada gallega de atún</vt:lpstr>
      <vt:lpstr>Arroz a la cubana</vt:lpstr>
      <vt:lpstr>Cortado</vt:lpstr>
      <vt:lpstr>Tinto</vt:lpstr>
      <vt:lpstr>Carne a la brasa</vt:lpstr>
      <vt:lpstr>Quesadillas</vt:lpstr>
      <vt:lpstr>Arroz con pollo</vt:lpstr>
      <vt:lpstr>Mariscada</vt:lpstr>
      <vt:lpstr>Mate</vt:lpstr>
      <vt:lpstr>Chimichurri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Torres Rubio</dc:creator>
  <cp:lastModifiedBy>Sonia Torres Rubio</cp:lastModifiedBy>
  <cp:revision>5</cp:revision>
  <dcterms:created xsi:type="dcterms:W3CDTF">2016-06-20T17:28:39Z</dcterms:created>
  <dcterms:modified xsi:type="dcterms:W3CDTF">2016-06-23T19:18:38Z</dcterms:modified>
</cp:coreProperties>
</file>