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5DF5-52CE-4C68-96DE-3206D310C064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5AF97-B0FF-45EA-9BB3-1D6ABB5CC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19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5DF5-52CE-4C68-96DE-3206D310C064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5AF97-B0FF-45EA-9BB3-1D6ABB5CC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18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5DF5-52CE-4C68-96DE-3206D310C064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5AF97-B0FF-45EA-9BB3-1D6ABB5CC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56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5DF5-52CE-4C68-96DE-3206D310C064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5AF97-B0FF-45EA-9BB3-1D6ABB5CC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92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5DF5-52CE-4C68-96DE-3206D310C064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5AF97-B0FF-45EA-9BB3-1D6ABB5CC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986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5DF5-52CE-4C68-96DE-3206D310C064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5AF97-B0FF-45EA-9BB3-1D6ABB5CC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84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5DF5-52CE-4C68-96DE-3206D310C064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5AF97-B0FF-45EA-9BB3-1D6ABB5CC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689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5DF5-52CE-4C68-96DE-3206D310C064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5AF97-B0FF-45EA-9BB3-1D6ABB5CC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84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5DF5-52CE-4C68-96DE-3206D310C064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5AF97-B0FF-45EA-9BB3-1D6ABB5CC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44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5DF5-52CE-4C68-96DE-3206D310C064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5AF97-B0FF-45EA-9BB3-1D6ABB5CC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457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D5DF5-52CE-4C68-96DE-3206D310C064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5AF97-B0FF-45EA-9BB3-1D6ABB5CC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822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D5DF5-52CE-4C68-96DE-3206D310C064}" type="datetimeFigureOut">
              <a:rPr lang="en-GB" smtClean="0"/>
              <a:t>07/06/2016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5AF97-B0FF-45EA-9BB3-1D6ABB5CC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17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Revisión vocabulario Bloque II: </a:t>
            </a:r>
            <a:r>
              <a:rPr lang="es-ES" b="1" i="1" dirty="0" smtClean="0">
                <a:solidFill>
                  <a:schemeClr val="accent5">
                    <a:lumMod val="75000"/>
                  </a:schemeClr>
                </a:solidFill>
              </a:rPr>
              <a:t>Hablar sobre comportamientos incívicos</a:t>
            </a:r>
            <a:endParaRPr lang="en-GB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smtClean="0"/>
              <a:t>Español Regular 6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73992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3200" dirty="0" smtClean="0">
                <a:solidFill>
                  <a:schemeClr val="accent5">
                    <a:lumMod val="75000"/>
                  </a:schemeClr>
                </a:solidFill>
              </a:rPr>
              <a:t>❶ 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Protagonistas</a:t>
            </a:r>
            <a:endParaRPr lang="en-GB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400829"/>
              </p:ext>
            </p:extLst>
          </p:nvPr>
        </p:nvGraphicFramePr>
        <p:xfrm>
          <a:off x="1981200" y="1143000"/>
          <a:ext cx="4495799" cy="5139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5799"/>
              </a:tblGrid>
              <a:tr h="520687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</a:rPr>
                        <a:t>Ba</a:t>
                      </a:r>
                      <a:r>
                        <a:rPr lang="es-ES" sz="2800" dirty="0" err="1">
                          <a:solidFill>
                            <a:schemeClr val="tx1"/>
                          </a:solidFill>
                          <a:effectLst/>
                        </a:rPr>
                        <a:t>ñista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18010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 err="1">
                          <a:solidFill>
                            <a:schemeClr val="tx1"/>
                          </a:solidFill>
                          <a:effectLst/>
                        </a:rPr>
                        <a:t>Socorrista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18010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 err="1">
                          <a:solidFill>
                            <a:schemeClr val="tx1"/>
                          </a:solidFill>
                          <a:effectLst/>
                        </a:rPr>
                        <a:t>Policía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60515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</a:rPr>
                        <a:t>Guardia de </a:t>
                      </a:r>
                      <a:r>
                        <a:rPr lang="en-GB" sz="2800" dirty="0" err="1">
                          <a:solidFill>
                            <a:schemeClr val="tx1"/>
                          </a:solidFill>
                          <a:effectLst/>
                        </a:rPr>
                        <a:t>seguridad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18010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 err="1">
                          <a:solidFill>
                            <a:schemeClr val="tx1"/>
                          </a:solidFill>
                          <a:effectLst/>
                        </a:rPr>
                        <a:t>Bombero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18010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 err="1">
                          <a:solidFill>
                            <a:schemeClr val="tx1"/>
                          </a:solidFill>
                          <a:effectLst/>
                        </a:rPr>
                        <a:t>Peatón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18010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 err="1">
                          <a:solidFill>
                            <a:schemeClr val="tx1"/>
                          </a:solidFill>
                          <a:effectLst/>
                        </a:rPr>
                        <a:t>Delincuente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18010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</a:rPr>
                        <a:t>Conductor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18010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 err="1">
                          <a:solidFill>
                            <a:schemeClr val="tx1"/>
                          </a:solidFill>
                          <a:effectLst/>
                        </a:rPr>
                        <a:t>Usuario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18010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 err="1">
                          <a:solidFill>
                            <a:schemeClr val="tx1"/>
                          </a:solidFill>
                          <a:effectLst/>
                        </a:rPr>
                        <a:t>Vecino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18010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800" dirty="0" err="1">
                          <a:solidFill>
                            <a:schemeClr val="tx1"/>
                          </a:solidFill>
                          <a:effectLst/>
                        </a:rPr>
                        <a:t>Propietario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242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sz="3100" dirty="0">
                <a:solidFill>
                  <a:schemeClr val="accent5">
                    <a:lumMod val="75000"/>
                  </a:schemeClr>
                </a:solidFill>
              </a:rPr>
              <a:t>❷</a:t>
            </a:r>
            <a:r>
              <a:rPr lang="es-E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s-ES" b="1" dirty="0" smtClean="0">
                <a:solidFill>
                  <a:schemeClr val="accent5">
                    <a:lumMod val="75000"/>
                  </a:schemeClr>
                </a:solidFill>
              </a:rPr>
              <a:t>Comportamientos incívicos </a:t>
            </a:r>
            <a:r>
              <a:rPr lang="es-ES" sz="2700" dirty="0" smtClean="0"/>
              <a:t>en la playa, en la calle, en el metro, en un bar, en un restaurante, en un parque público, en un museo, en un ascensor…</a:t>
            </a:r>
            <a:endParaRPr lang="en-GB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43368"/>
              </p:ext>
            </p:extLst>
          </p:nvPr>
        </p:nvGraphicFramePr>
        <p:xfrm>
          <a:off x="457200" y="1600200"/>
          <a:ext cx="8229600" cy="4414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Gritar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Escupir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Hacer pintadas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Cantar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Fumar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Tirar las colillas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No</a:t>
                      </a:r>
                      <a:r>
                        <a:rPr lang="es-ES" baseline="0" dirty="0" smtClean="0"/>
                        <a:t> recoger las cacas de los perros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 respetar la cola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Maquillarse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Cortarse las uñas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Hablar muy alto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Comer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Tomar alcohol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Tocar la guitarra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Tirar papeles/ basura// No recoger la basura.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Mirar fijamente a alguien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Hacer sus necesidades fisiológicas en la calle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Llevar animales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Poner/</a:t>
                      </a:r>
                      <a:r>
                        <a:rPr lang="es-ES" baseline="0" dirty="0" smtClean="0"/>
                        <a:t> Escuchar música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 respetar el silencio/ descanso de los vecinos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 respetar a la autoridad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892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2400" dirty="0">
                <a:solidFill>
                  <a:schemeClr val="accent5">
                    <a:lumMod val="75000"/>
                  </a:schemeClr>
                </a:solidFill>
                <a:latin typeface="Calibri"/>
              </a:rPr>
              <a:t>❸</a:t>
            </a:r>
            <a:r>
              <a:rPr lang="es-ES" sz="3200" b="1" dirty="0" smtClean="0">
                <a:solidFill>
                  <a:schemeClr val="accent5">
                    <a:lumMod val="75000"/>
                  </a:schemeClr>
                </a:solidFill>
              </a:rPr>
              <a:t>Acciones para limitar </a:t>
            </a:r>
            <a:r>
              <a:rPr lang="es-ES" sz="3200" b="1" dirty="0" smtClean="0"/>
              <a:t>los comportamientos incívicos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Denunciar</a:t>
            </a:r>
            <a:r>
              <a:rPr lang="en-US" dirty="0" smtClean="0"/>
              <a:t>/ </a:t>
            </a:r>
            <a:r>
              <a:rPr lang="en-US" dirty="0" err="1" smtClean="0"/>
              <a:t>Poner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smtClean="0"/>
              <a:t>denuncia</a:t>
            </a:r>
          </a:p>
          <a:p>
            <a:r>
              <a:rPr lang="en-US" dirty="0" err="1" smtClean="0"/>
              <a:t>Poner</a:t>
            </a:r>
            <a:r>
              <a:rPr lang="en-US" dirty="0" smtClean="0"/>
              <a:t> </a:t>
            </a:r>
            <a:r>
              <a:rPr lang="en-US" dirty="0" err="1" smtClean="0"/>
              <a:t>cubos</a:t>
            </a:r>
            <a:r>
              <a:rPr lang="en-US" dirty="0" smtClean="0"/>
              <a:t> de </a:t>
            </a:r>
            <a:r>
              <a:rPr lang="en-US" dirty="0" err="1" smtClean="0"/>
              <a:t>basura</a:t>
            </a:r>
            <a:endParaRPr lang="en-US" dirty="0" smtClean="0"/>
          </a:p>
          <a:p>
            <a:r>
              <a:rPr lang="en-US" dirty="0" err="1" smtClean="0"/>
              <a:t>Poner</a:t>
            </a:r>
            <a:r>
              <a:rPr lang="en-US" dirty="0" smtClean="0"/>
              <a:t> </a:t>
            </a:r>
            <a:r>
              <a:rPr lang="en-US" dirty="0" err="1" smtClean="0"/>
              <a:t>carteles</a:t>
            </a:r>
            <a:r>
              <a:rPr lang="en-US" dirty="0" smtClean="0"/>
              <a:t> con </a:t>
            </a:r>
            <a:r>
              <a:rPr lang="en-US" dirty="0" err="1" smtClean="0"/>
              <a:t>indicaciones</a:t>
            </a:r>
            <a:endParaRPr lang="en-US" dirty="0" smtClean="0"/>
          </a:p>
          <a:p>
            <a:r>
              <a:rPr lang="en-US" dirty="0" err="1" smtClean="0"/>
              <a:t>Limitar</a:t>
            </a:r>
            <a:r>
              <a:rPr lang="en-US" dirty="0" smtClean="0"/>
              <a:t> el </a:t>
            </a:r>
            <a:r>
              <a:rPr lang="en-US" dirty="0" err="1" smtClean="0"/>
              <a:t>acceso</a:t>
            </a:r>
            <a:endParaRPr lang="en-US" dirty="0" smtClean="0"/>
          </a:p>
          <a:p>
            <a:r>
              <a:rPr lang="en-US" dirty="0" err="1" smtClean="0"/>
              <a:t>Prohibir</a:t>
            </a:r>
            <a:r>
              <a:rPr lang="en-US" dirty="0" smtClean="0"/>
              <a:t> el </a:t>
            </a:r>
            <a:r>
              <a:rPr lang="en-US" dirty="0" err="1" smtClean="0"/>
              <a:t>acceso</a:t>
            </a:r>
            <a:endParaRPr lang="en-US" dirty="0" smtClean="0"/>
          </a:p>
          <a:p>
            <a:r>
              <a:rPr lang="en-US" dirty="0" err="1" smtClean="0"/>
              <a:t>Aumentar</a:t>
            </a:r>
            <a:r>
              <a:rPr lang="en-US" dirty="0" smtClean="0"/>
              <a:t> las </a:t>
            </a:r>
            <a:r>
              <a:rPr lang="en-US" dirty="0" err="1" smtClean="0"/>
              <a:t>multas</a:t>
            </a:r>
            <a:endParaRPr lang="en-US" dirty="0" smtClean="0"/>
          </a:p>
          <a:p>
            <a:r>
              <a:rPr lang="en-US" dirty="0" err="1" smtClean="0"/>
              <a:t>Vigilar</a:t>
            </a:r>
            <a:r>
              <a:rPr lang="en-US" dirty="0" smtClean="0"/>
              <a:t> con c</a:t>
            </a:r>
            <a:r>
              <a:rPr lang="es-ES" dirty="0" err="1" smtClean="0"/>
              <a:t>ámaras</a:t>
            </a:r>
            <a:endParaRPr lang="es-ES" dirty="0" smtClean="0"/>
          </a:p>
          <a:p>
            <a:r>
              <a:rPr lang="es-ES" dirty="0" smtClean="0"/>
              <a:t>Pedir la identificación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411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174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Revisión vocabulario Bloque II: Hablar sobre comportamientos incívicos</vt:lpstr>
      <vt:lpstr>❶ Protagonistas</vt:lpstr>
      <vt:lpstr>❷ Comportamientos incívicos en la playa, en la calle, en el metro, en un bar, en un restaurante, en un parque público, en un museo, en un ascensor…</vt:lpstr>
      <vt:lpstr>❸Acciones para limitar los comportamientos incívicos</vt:lpstr>
    </vt:vector>
  </TitlesOfParts>
  <Company>United Nations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Revisión vocabulario Bloque II: Hablar sobre comportamientos incívicos</dc:title>
  <dc:creator>Sonia Torres Rubio</dc:creator>
  <cp:lastModifiedBy>Sonia Torres Rubio</cp:lastModifiedBy>
  <cp:revision>2</cp:revision>
  <dcterms:created xsi:type="dcterms:W3CDTF">2016-06-07T14:39:42Z</dcterms:created>
  <dcterms:modified xsi:type="dcterms:W3CDTF">2016-06-07T14:54:27Z</dcterms:modified>
</cp:coreProperties>
</file>