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98" r:id="rId5"/>
    <p:sldId id="372" r:id="rId6"/>
    <p:sldId id="378" r:id="rId7"/>
    <p:sldId id="379" r:id="rId8"/>
    <p:sldId id="380" r:id="rId9"/>
    <p:sldId id="381" r:id="rId10"/>
    <p:sldId id="382" r:id="rId11"/>
    <p:sldId id="344" r:id="rId12"/>
    <p:sldId id="367" r:id="rId13"/>
  </p:sldIdLst>
  <p:sldSz cx="9756775" cy="7315200"/>
  <p:notesSz cx="7315200" cy="9601200"/>
  <p:custDataLst>
    <p:tags r:id="rId16"/>
  </p:custDataLst>
  <p:defaultTextStyle>
    <a:defPPr>
      <a:defRPr lang="en-US"/>
    </a:defPPr>
    <a:lvl1pPr marL="0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7741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75482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63223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50964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38705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26446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14187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01928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728" userDrawn="1">
          <p15:clr>
            <a:srgbClr val="A4A3A4"/>
          </p15:clr>
        </p15:guide>
        <p15:guide id="3" pos="30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CBBED"/>
    <a:srgbClr val="8087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60FD0E-0128-42EE-AC62-B7850D69F962}" v="20" dt="2020-01-29T16:13:13.737"/>
    <p1510:client id="{D17708B0-EB99-CF45-46A9-7FD7C3453ADC}" v="121" dt="2020-02-19T15:47:18.2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3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2028" y="114"/>
      </p:cViewPr>
      <p:guideLst>
        <p:guide orient="horz" pos="1728"/>
        <p:guide pos="30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12"/>
    </p:cViewPr>
  </p:sorterViewPr>
  <p:notesViewPr>
    <p:cSldViewPr showGuides="1">
      <p:cViewPr varScale="1">
        <p:scale>
          <a:sx n="78" d="100"/>
          <a:sy n="78" d="100"/>
        </p:scale>
        <p:origin x="-203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73AA4C1A-BE7B-4A0D-A467-1E361B414D76}" type="datetimeFigureOut">
              <a:rPr lang="en-US" smtClean="0"/>
              <a:t>19/02/2020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840DFD1F-0238-4384-A4AD-C74AD7F04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12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A3D26B41-D3AE-4575-A030-D9E58D95E43F}" type="datetimeFigureOut">
              <a:rPr lang="en-US" smtClean="0"/>
              <a:t>19/02/2020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0E5C6692-4A53-4147-B9C8-2C6BFFC13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7741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75482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63223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50964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38705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26446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14187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01928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FD4B1-30B5-43B2-9156-2EAE2278D3B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469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tags" Target="../tags/tag5.xml"/><Relationship Id="rId7" Type="http://schemas.openxmlformats.org/officeDocument/2006/relationships/image" Target="../media/image2.png"/><Relationship Id="rId12" Type="http://schemas.openxmlformats.org/officeDocument/2006/relationships/image" Target="../media/image7.sv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svg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tags" Target="../tags/tag9.xml"/><Relationship Id="rId7" Type="http://schemas.openxmlformats.org/officeDocument/2006/relationships/image" Target="../media/image2.png"/><Relationship Id="rId12" Type="http://schemas.openxmlformats.org/officeDocument/2006/relationships/image" Target="../media/image7.svg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4.bin"/><Relationship Id="rId10" Type="http://schemas.openxmlformats.org/officeDocument/2006/relationships/image" Target="../media/image5.svg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EE57EE83-8E8E-4BD6-BB9A-5E650DA3058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473149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EE57EE83-8E8E-4BD6-BB9A-5E650DA305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8C7112CE-09C2-479B-8B2E-873A39722CEB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5202" y="2362200"/>
            <a:ext cx="8088600" cy="1181862"/>
          </a:xfrm>
        </p:spPr>
        <p:txBody>
          <a:bodyPr wrap="square" tIns="0" bIns="0" anchor="t" anchorCtr="0">
            <a:noAutofit/>
          </a:bodyPr>
          <a:lstStyle>
            <a:lvl1pPr>
              <a:defRPr sz="3800" cap="all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468" y="3971957"/>
            <a:ext cx="6829743" cy="333296"/>
          </a:xfrm>
        </p:spPr>
        <p:txBody>
          <a:bodyPr>
            <a:spAutoFit/>
          </a:bodyPr>
          <a:lstStyle>
            <a:lvl1pPr marL="0" indent="0" algn="l">
              <a:buNone/>
              <a:defRPr sz="1900" b="1">
                <a:solidFill>
                  <a:schemeClr val="bg2">
                    <a:lumMod val="50000"/>
                  </a:schemeClr>
                </a:solidFill>
              </a:defRPr>
            </a:lvl1pPr>
            <a:lvl2pPr marL="487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5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3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0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8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6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14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01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8666158" y="21389"/>
            <a:ext cx="976671" cy="7104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48" tIns="48774" rIns="97548" bIns="48774" rtlCol="0" anchor="ctr"/>
          <a:lstStyle/>
          <a:p>
            <a:pPr algn="ctr"/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0" hasCustomPrompt="1"/>
          </p:nvPr>
        </p:nvSpPr>
        <p:spPr>
          <a:xfrm>
            <a:off x="525202" y="4761723"/>
            <a:ext cx="6895599" cy="1268000"/>
          </a:xfrm>
        </p:spPr>
        <p:txBody>
          <a:bodyPr>
            <a:noAutofit/>
          </a:bodyPr>
          <a:lstStyle>
            <a:lvl1pPr marL="0" indent="0">
              <a:buNone/>
              <a:defRPr sz="15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add Speaker / Organization / Date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72F7D8-AC3B-4DD7-823C-76EE6377AAEC}"/>
              </a:ext>
            </a:extLst>
          </p:cNvPr>
          <p:cNvSpPr/>
          <p:nvPr userDrawn="1"/>
        </p:nvSpPr>
        <p:spPr>
          <a:xfrm>
            <a:off x="514350" y="6770370"/>
            <a:ext cx="4211637" cy="428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A1E088C-D94A-4841-8A46-8919DC7E91E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15474" y="6858000"/>
            <a:ext cx="265231" cy="223087"/>
            <a:chOff x="3883026" y="2846391"/>
            <a:chExt cx="1381125" cy="1162048"/>
          </a:xfrm>
          <a:solidFill>
            <a:schemeClr val="tx1"/>
          </a:solidFill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0CBA8159-03D9-491F-B1BB-A9AED37C59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49713" y="2846391"/>
              <a:ext cx="1022349" cy="998537"/>
            </a:xfrm>
            <a:custGeom>
              <a:avLst/>
              <a:gdLst>
                <a:gd name="T0" fmla="*/ 140 w 270"/>
                <a:gd name="T1" fmla="*/ 7 h 264"/>
                <a:gd name="T2" fmla="*/ 199 w 270"/>
                <a:gd name="T3" fmla="*/ 40 h 264"/>
                <a:gd name="T4" fmla="*/ 53 w 270"/>
                <a:gd name="T5" fmla="*/ 41 h 264"/>
                <a:gd name="T6" fmla="*/ 146 w 270"/>
                <a:gd name="T7" fmla="*/ 21 h 264"/>
                <a:gd name="T8" fmla="*/ 141 w 270"/>
                <a:gd name="T9" fmla="*/ 52 h 264"/>
                <a:gd name="T10" fmla="*/ 190 w 270"/>
                <a:gd name="T11" fmla="*/ 68 h 264"/>
                <a:gd name="T12" fmla="*/ 209 w 270"/>
                <a:gd name="T13" fmla="*/ 94 h 264"/>
                <a:gd name="T14" fmla="*/ 210 w 270"/>
                <a:gd name="T15" fmla="*/ 116 h 264"/>
                <a:gd name="T16" fmla="*/ 221 w 270"/>
                <a:gd name="T17" fmla="*/ 90 h 264"/>
                <a:gd name="T18" fmla="*/ 184 w 270"/>
                <a:gd name="T19" fmla="*/ 49 h 264"/>
                <a:gd name="T20" fmla="*/ 198 w 270"/>
                <a:gd name="T21" fmla="*/ 33 h 264"/>
                <a:gd name="T22" fmla="*/ 225 w 270"/>
                <a:gd name="T23" fmla="*/ 44 h 264"/>
                <a:gd name="T24" fmla="*/ 260 w 270"/>
                <a:gd name="T25" fmla="*/ 125 h 264"/>
                <a:gd name="T26" fmla="*/ 63 w 270"/>
                <a:gd name="T27" fmla="*/ 59 h 264"/>
                <a:gd name="T28" fmla="*/ 134 w 270"/>
                <a:gd name="T29" fmla="*/ 77 h 264"/>
                <a:gd name="T30" fmla="*/ 185 w 270"/>
                <a:gd name="T31" fmla="*/ 76 h 264"/>
                <a:gd name="T32" fmla="*/ 61 w 270"/>
                <a:gd name="T33" fmla="*/ 126 h 264"/>
                <a:gd name="T34" fmla="*/ 180 w 270"/>
                <a:gd name="T35" fmla="*/ 97 h 264"/>
                <a:gd name="T36" fmla="*/ 207 w 270"/>
                <a:gd name="T37" fmla="*/ 112 h 264"/>
                <a:gd name="T38" fmla="*/ 74 w 270"/>
                <a:gd name="T39" fmla="*/ 122 h 264"/>
                <a:gd name="T40" fmla="*/ 141 w 270"/>
                <a:gd name="T41" fmla="*/ 83 h 264"/>
                <a:gd name="T42" fmla="*/ 156 w 270"/>
                <a:gd name="T43" fmla="*/ 107 h 264"/>
                <a:gd name="T44" fmla="*/ 113 w 270"/>
                <a:gd name="T45" fmla="*/ 100 h 264"/>
                <a:gd name="T46" fmla="*/ 134 w 270"/>
                <a:gd name="T47" fmla="*/ 98 h 264"/>
                <a:gd name="T48" fmla="*/ 120 w 270"/>
                <a:gd name="T49" fmla="*/ 132 h 264"/>
                <a:gd name="T50" fmla="*/ 119 w 270"/>
                <a:gd name="T51" fmla="*/ 134 h 264"/>
                <a:gd name="T52" fmla="*/ 121 w 270"/>
                <a:gd name="T53" fmla="*/ 142 h 264"/>
                <a:gd name="T54" fmla="*/ 142 w 270"/>
                <a:gd name="T55" fmla="*/ 145 h 264"/>
                <a:gd name="T56" fmla="*/ 140 w 270"/>
                <a:gd name="T57" fmla="*/ 114 h 264"/>
                <a:gd name="T58" fmla="*/ 72 w 270"/>
                <a:gd name="T59" fmla="*/ 138 h 264"/>
                <a:gd name="T60" fmla="*/ 98 w 270"/>
                <a:gd name="T61" fmla="*/ 164 h 264"/>
                <a:gd name="T62" fmla="*/ 81 w 270"/>
                <a:gd name="T63" fmla="*/ 139 h 264"/>
                <a:gd name="T64" fmla="*/ 201 w 270"/>
                <a:gd name="T65" fmla="*/ 125 h 264"/>
                <a:gd name="T66" fmla="*/ 240 w 270"/>
                <a:gd name="T67" fmla="*/ 132 h 264"/>
                <a:gd name="T68" fmla="*/ 241 w 270"/>
                <a:gd name="T69" fmla="*/ 132 h 264"/>
                <a:gd name="T70" fmla="*/ 201 w 270"/>
                <a:gd name="T71" fmla="*/ 184 h 264"/>
                <a:gd name="T72" fmla="*/ 67 w 270"/>
                <a:gd name="T73" fmla="*/ 134 h 264"/>
                <a:gd name="T74" fmla="*/ 32 w 270"/>
                <a:gd name="T75" fmla="*/ 189 h 264"/>
                <a:gd name="T76" fmla="*/ 42 w 270"/>
                <a:gd name="T77" fmla="*/ 181 h 264"/>
                <a:gd name="T78" fmla="*/ 29 w 270"/>
                <a:gd name="T79" fmla="*/ 156 h 264"/>
                <a:gd name="T80" fmla="*/ 36 w 270"/>
                <a:gd name="T81" fmla="*/ 132 h 264"/>
                <a:gd name="T82" fmla="*/ 52 w 270"/>
                <a:gd name="T83" fmla="*/ 143 h 264"/>
                <a:gd name="T84" fmla="*/ 107 w 270"/>
                <a:gd name="T85" fmla="*/ 146 h 264"/>
                <a:gd name="T86" fmla="*/ 111 w 270"/>
                <a:gd name="T87" fmla="*/ 149 h 264"/>
                <a:gd name="T88" fmla="*/ 166 w 270"/>
                <a:gd name="T89" fmla="*/ 150 h 264"/>
                <a:gd name="T90" fmla="*/ 181 w 270"/>
                <a:gd name="T91" fmla="*/ 159 h 264"/>
                <a:gd name="T92" fmla="*/ 181 w 270"/>
                <a:gd name="T93" fmla="*/ 176 h 264"/>
                <a:gd name="T94" fmla="*/ 196 w 270"/>
                <a:gd name="T95" fmla="*/ 169 h 264"/>
                <a:gd name="T96" fmla="*/ 134 w 270"/>
                <a:gd name="T97" fmla="*/ 162 h 264"/>
                <a:gd name="T98" fmla="*/ 157 w 270"/>
                <a:gd name="T99" fmla="*/ 162 h 264"/>
                <a:gd name="T100" fmla="*/ 145 w 270"/>
                <a:gd name="T101" fmla="*/ 168 h 264"/>
                <a:gd name="T102" fmla="*/ 153 w 270"/>
                <a:gd name="T103" fmla="*/ 179 h 264"/>
                <a:gd name="T104" fmla="*/ 121 w 270"/>
                <a:gd name="T105" fmla="*/ 183 h 264"/>
                <a:gd name="T106" fmla="*/ 192 w 270"/>
                <a:gd name="T107" fmla="*/ 206 h 264"/>
                <a:gd name="T108" fmla="*/ 88 w 270"/>
                <a:gd name="T109" fmla="*/ 188 h 264"/>
                <a:gd name="T110" fmla="*/ 71 w 270"/>
                <a:gd name="T111" fmla="*/ 198 h 264"/>
                <a:gd name="T112" fmla="*/ 200 w 270"/>
                <a:gd name="T113" fmla="*/ 211 h 264"/>
                <a:gd name="T114" fmla="*/ 222 w 270"/>
                <a:gd name="T115" fmla="*/ 217 h 264"/>
                <a:gd name="T116" fmla="*/ 134 w 270"/>
                <a:gd name="T117" fmla="*/ 231 h 264"/>
                <a:gd name="T118" fmla="*/ 149 w 270"/>
                <a:gd name="T119" fmla="*/ 211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0" h="264">
                  <a:moveTo>
                    <a:pt x="253" y="73"/>
                  </a:moveTo>
                  <a:cubicBezTo>
                    <a:pt x="266" y="99"/>
                    <a:pt x="270" y="134"/>
                    <a:pt x="261" y="163"/>
                  </a:cubicBezTo>
                  <a:cubicBezTo>
                    <a:pt x="253" y="197"/>
                    <a:pt x="224" y="232"/>
                    <a:pt x="190" y="246"/>
                  </a:cubicBezTo>
                  <a:cubicBezTo>
                    <a:pt x="153" y="264"/>
                    <a:pt x="99" y="260"/>
                    <a:pt x="66" y="236"/>
                  </a:cubicBezTo>
                  <a:cubicBezTo>
                    <a:pt x="19" y="204"/>
                    <a:pt x="0" y="148"/>
                    <a:pt x="14" y="94"/>
                  </a:cubicBezTo>
                  <a:cubicBezTo>
                    <a:pt x="23" y="62"/>
                    <a:pt x="48" y="29"/>
                    <a:pt x="80" y="14"/>
                  </a:cubicBezTo>
                  <a:cubicBezTo>
                    <a:pt x="97" y="5"/>
                    <a:pt x="117" y="1"/>
                    <a:pt x="138" y="0"/>
                  </a:cubicBezTo>
                  <a:cubicBezTo>
                    <a:pt x="186" y="0"/>
                    <a:pt x="232" y="29"/>
                    <a:pt x="253" y="73"/>
                  </a:cubicBezTo>
                  <a:close/>
                  <a:moveTo>
                    <a:pt x="140" y="7"/>
                  </a:moveTo>
                  <a:cubicBezTo>
                    <a:pt x="141" y="12"/>
                    <a:pt x="141" y="19"/>
                    <a:pt x="141" y="24"/>
                  </a:cubicBezTo>
                  <a:cubicBezTo>
                    <a:pt x="141" y="24"/>
                    <a:pt x="141" y="23"/>
                    <a:pt x="141" y="23"/>
                  </a:cubicBezTo>
                  <a:cubicBezTo>
                    <a:pt x="142" y="22"/>
                    <a:pt x="143" y="23"/>
                    <a:pt x="143" y="24"/>
                  </a:cubicBezTo>
                  <a:cubicBezTo>
                    <a:pt x="143" y="24"/>
                    <a:pt x="144" y="26"/>
                    <a:pt x="143" y="27"/>
                  </a:cubicBezTo>
                  <a:cubicBezTo>
                    <a:pt x="144" y="27"/>
                    <a:pt x="144" y="26"/>
                    <a:pt x="145" y="26"/>
                  </a:cubicBezTo>
                  <a:cubicBezTo>
                    <a:pt x="159" y="27"/>
                    <a:pt x="173" y="31"/>
                    <a:pt x="185" y="38"/>
                  </a:cubicBezTo>
                  <a:cubicBezTo>
                    <a:pt x="185" y="38"/>
                    <a:pt x="185" y="38"/>
                    <a:pt x="185" y="38"/>
                  </a:cubicBezTo>
                  <a:cubicBezTo>
                    <a:pt x="187" y="37"/>
                    <a:pt x="191" y="35"/>
                    <a:pt x="193" y="37"/>
                  </a:cubicBezTo>
                  <a:cubicBezTo>
                    <a:pt x="196" y="36"/>
                    <a:pt x="197" y="40"/>
                    <a:pt x="199" y="40"/>
                  </a:cubicBezTo>
                  <a:cubicBezTo>
                    <a:pt x="202" y="42"/>
                    <a:pt x="206" y="46"/>
                    <a:pt x="206" y="49"/>
                  </a:cubicBezTo>
                  <a:cubicBezTo>
                    <a:pt x="207" y="50"/>
                    <a:pt x="209" y="51"/>
                    <a:pt x="209" y="52"/>
                  </a:cubicBezTo>
                  <a:cubicBezTo>
                    <a:pt x="211" y="48"/>
                    <a:pt x="215" y="45"/>
                    <a:pt x="218" y="41"/>
                  </a:cubicBezTo>
                  <a:cubicBezTo>
                    <a:pt x="221" y="40"/>
                    <a:pt x="221" y="40"/>
                    <a:pt x="221" y="40"/>
                  </a:cubicBezTo>
                  <a:cubicBezTo>
                    <a:pt x="201" y="22"/>
                    <a:pt x="178" y="12"/>
                    <a:pt x="153" y="8"/>
                  </a:cubicBezTo>
                  <a:cubicBezTo>
                    <a:pt x="149" y="7"/>
                    <a:pt x="144" y="8"/>
                    <a:pt x="140" y="7"/>
                  </a:cubicBezTo>
                  <a:close/>
                  <a:moveTo>
                    <a:pt x="133" y="7"/>
                  </a:moveTo>
                  <a:cubicBezTo>
                    <a:pt x="108" y="8"/>
                    <a:pt x="85" y="17"/>
                    <a:pt x="65" y="32"/>
                  </a:cubicBezTo>
                  <a:cubicBezTo>
                    <a:pt x="61" y="34"/>
                    <a:pt x="57" y="38"/>
                    <a:pt x="53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9" y="44"/>
                    <a:pt x="64" y="50"/>
                    <a:pt x="68" y="54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87" y="36"/>
                    <a:pt x="109" y="27"/>
                    <a:pt x="133" y="26"/>
                  </a:cubicBezTo>
                  <a:cubicBezTo>
                    <a:pt x="133" y="24"/>
                    <a:pt x="133" y="24"/>
                    <a:pt x="133" y="24"/>
                  </a:cubicBezTo>
                  <a:cubicBezTo>
                    <a:pt x="133" y="9"/>
                    <a:pt x="133" y="9"/>
                    <a:pt x="133" y="9"/>
                  </a:cubicBezTo>
                  <a:lnTo>
                    <a:pt x="133" y="7"/>
                  </a:lnTo>
                  <a:close/>
                  <a:moveTo>
                    <a:pt x="155" y="17"/>
                  </a:moveTo>
                  <a:cubicBezTo>
                    <a:pt x="146" y="21"/>
                    <a:pt x="146" y="21"/>
                    <a:pt x="146" y="21"/>
                  </a:cubicBezTo>
                  <a:cubicBezTo>
                    <a:pt x="145" y="21"/>
                    <a:pt x="144" y="20"/>
                    <a:pt x="143" y="21"/>
                  </a:cubicBezTo>
                  <a:cubicBezTo>
                    <a:pt x="143" y="21"/>
                    <a:pt x="143" y="22"/>
                    <a:pt x="143" y="22"/>
                  </a:cubicBezTo>
                  <a:cubicBezTo>
                    <a:pt x="147" y="27"/>
                    <a:pt x="153" y="24"/>
                    <a:pt x="157" y="23"/>
                  </a:cubicBezTo>
                  <a:cubicBezTo>
                    <a:pt x="160" y="25"/>
                    <a:pt x="163" y="23"/>
                    <a:pt x="165" y="21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3" y="18"/>
                    <a:pt x="159" y="17"/>
                    <a:pt x="155" y="17"/>
                  </a:cubicBezTo>
                  <a:close/>
                  <a:moveTo>
                    <a:pt x="140" y="33"/>
                  </a:moveTo>
                  <a:cubicBezTo>
                    <a:pt x="141" y="34"/>
                    <a:pt x="141" y="34"/>
                    <a:pt x="141" y="34"/>
                  </a:cubicBezTo>
                  <a:cubicBezTo>
                    <a:pt x="141" y="40"/>
                    <a:pt x="141" y="46"/>
                    <a:pt x="141" y="52"/>
                  </a:cubicBezTo>
                  <a:cubicBezTo>
                    <a:pt x="143" y="51"/>
                    <a:pt x="145" y="52"/>
                    <a:pt x="148" y="52"/>
                  </a:cubicBezTo>
                  <a:cubicBezTo>
                    <a:pt x="160" y="54"/>
                    <a:pt x="172" y="58"/>
                    <a:pt x="182" y="66"/>
                  </a:cubicBezTo>
                  <a:cubicBezTo>
                    <a:pt x="181" y="64"/>
                    <a:pt x="180" y="63"/>
                    <a:pt x="179" y="61"/>
                  </a:cubicBezTo>
                  <a:cubicBezTo>
                    <a:pt x="180" y="61"/>
                    <a:pt x="180" y="61"/>
                    <a:pt x="180" y="61"/>
                  </a:cubicBezTo>
                  <a:cubicBezTo>
                    <a:pt x="180" y="59"/>
                    <a:pt x="178" y="58"/>
                    <a:pt x="178" y="56"/>
                  </a:cubicBezTo>
                  <a:cubicBezTo>
                    <a:pt x="178" y="56"/>
                    <a:pt x="179" y="55"/>
                    <a:pt x="179" y="56"/>
                  </a:cubicBezTo>
                  <a:cubicBezTo>
                    <a:pt x="181" y="58"/>
                    <a:pt x="183" y="60"/>
                    <a:pt x="185" y="62"/>
                  </a:cubicBezTo>
                  <a:cubicBezTo>
                    <a:pt x="186" y="62"/>
                    <a:pt x="187" y="62"/>
                    <a:pt x="188" y="63"/>
                  </a:cubicBezTo>
                  <a:cubicBezTo>
                    <a:pt x="190" y="64"/>
                    <a:pt x="189" y="67"/>
                    <a:pt x="190" y="68"/>
                  </a:cubicBezTo>
                  <a:cubicBezTo>
                    <a:pt x="191" y="72"/>
                    <a:pt x="195" y="74"/>
                    <a:pt x="195" y="78"/>
                  </a:cubicBezTo>
                  <a:cubicBezTo>
                    <a:pt x="195" y="78"/>
                    <a:pt x="196" y="78"/>
                    <a:pt x="197" y="78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200" y="84"/>
                    <a:pt x="200" y="85"/>
                    <a:pt x="201" y="86"/>
                  </a:cubicBezTo>
                  <a:cubicBezTo>
                    <a:pt x="203" y="86"/>
                    <a:pt x="204" y="84"/>
                    <a:pt x="206" y="84"/>
                  </a:cubicBezTo>
                  <a:cubicBezTo>
                    <a:pt x="208" y="86"/>
                    <a:pt x="205" y="88"/>
                    <a:pt x="205" y="89"/>
                  </a:cubicBezTo>
                  <a:cubicBezTo>
                    <a:pt x="206" y="89"/>
                    <a:pt x="208" y="88"/>
                    <a:pt x="208" y="89"/>
                  </a:cubicBezTo>
                  <a:cubicBezTo>
                    <a:pt x="209" y="91"/>
                    <a:pt x="207" y="92"/>
                    <a:pt x="207" y="92"/>
                  </a:cubicBezTo>
                  <a:cubicBezTo>
                    <a:pt x="207" y="94"/>
                    <a:pt x="208" y="94"/>
                    <a:pt x="209" y="94"/>
                  </a:cubicBezTo>
                  <a:cubicBezTo>
                    <a:pt x="210" y="94"/>
                    <a:pt x="211" y="95"/>
                    <a:pt x="210" y="96"/>
                  </a:cubicBezTo>
                  <a:cubicBezTo>
                    <a:pt x="213" y="99"/>
                    <a:pt x="209" y="103"/>
                    <a:pt x="211" y="107"/>
                  </a:cubicBezTo>
                  <a:cubicBezTo>
                    <a:pt x="212" y="109"/>
                    <a:pt x="211" y="111"/>
                    <a:pt x="209" y="113"/>
                  </a:cubicBezTo>
                  <a:cubicBezTo>
                    <a:pt x="209" y="116"/>
                    <a:pt x="207" y="117"/>
                    <a:pt x="206" y="120"/>
                  </a:cubicBezTo>
                  <a:cubicBezTo>
                    <a:pt x="202" y="120"/>
                    <a:pt x="202" y="120"/>
                    <a:pt x="202" y="120"/>
                  </a:cubicBezTo>
                  <a:cubicBezTo>
                    <a:pt x="201" y="122"/>
                    <a:pt x="204" y="124"/>
                    <a:pt x="202" y="125"/>
                  </a:cubicBezTo>
                  <a:cubicBezTo>
                    <a:pt x="209" y="125"/>
                    <a:pt x="209" y="125"/>
                    <a:pt x="209" y="125"/>
                  </a:cubicBezTo>
                  <a:cubicBezTo>
                    <a:pt x="209" y="125"/>
                    <a:pt x="209" y="125"/>
                    <a:pt x="209" y="125"/>
                  </a:cubicBezTo>
                  <a:cubicBezTo>
                    <a:pt x="208" y="122"/>
                    <a:pt x="208" y="118"/>
                    <a:pt x="210" y="116"/>
                  </a:cubicBezTo>
                  <a:cubicBezTo>
                    <a:pt x="211" y="113"/>
                    <a:pt x="211" y="110"/>
                    <a:pt x="213" y="109"/>
                  </a:cubicBezTo>
                  <a:cubicBezTo>
                    <a:pt x="213" y="108"/>
                    <a:pt x="214" y="108"/>
                    <a:pt x="215" y="109"/>
                  </a:cubicBezTo>
                  <a:cubicBezTo>
                    <a:pt x="215" y="111"/>
                    <a:pt x="215" y="113"/>
                    <a:pt x="213" y="115"/>
                  </a:cubicBezTo>
                  <a:cubicBezTo>
                    <a:pt x="216" y="118"/>
                    <a:pt x="215" y="122"/>
                    <a:pt x="215" y="126"/>
                  </a:cubicBezTo>
                  <a:cubicBezTo>
                    <a:pt x="222" y="125"/>
                    <a:pt x="228" y="125"/>
                    <a:pt x="234" y="125"/>
                  </a:cubicBezTo>
                  <a:cubicBezTo>
                    <a:pt x="234" y="124"/>
                    <a:pt x="234" y="124"/>
                    <a:pt x="234" y="124"/>
                  </a:cubicBezTo>
                  <a:cubicBezTo>
                    <a:pt x="233" y="112"/>
                    <a:pt x="230" y="101"/>
                    <a:pt x="225" y="91"/>
                  </a:cubicBezTo>
                  <a:cubicBezTo>
                    <a:pt x="224" y="91"/>
                    <a:pt x="223" y="92"/>
                    <a:pt x="221" y="92"/>
                  </a:cubicBezTo>
                  <a:cubicBezTo>
                    <a:pt x="221" y="91"/>
                    <a:pt x="221" y="91"/>
                    <a:pt x="221" y="90"/>
                  </a:cubicBezTo>
                  <a:cubicBezTo>
                    <a:pt x="218" y="88"/>
                    <a:pt x="217" y="85"/>
                    <a:pt x="214" y="82"/>
                  </a:cubicBezTo>
                  <a:cubicBezTo>
                    <a:pt x="210" y="83"/>
                    <a:pt x="209" y="79"/>
                    <a:pt x="206" y="79"/>
                  </a:cubicBezTo>
                  <a:cubicBezTo>
                    <a:pt x="203" y="78"/>
                    <a:pt x="205" y="73"/>
                    <a:pt x="201" y="74"/>
                  </a:cubicBezTo>
                  <a:cubicBezTo>
                    <a:pt x="200" y="74"/>
                    <a:pt x="198" y="72"/>
                    <a:pt x="197" y="70"/>
                  </a:cubicBezTo>
                  <a:cubicBezTo>
                    <a:pt x="197" y="67"/>
                    <a:pt x="197" y="63"/>
                    <a:pt x="194" y="61"/>
                  </a:cubicBezTo>
                  <a:cubicBezTo>
                    <a:pt x="191" y="60"/>
                    <a:pt x="190" y="63"/>
                    <a:pt x="188" y="63"/>
                  </a:cubicBezTo>
                  <a:cubicBezTo>
                    <a:pt x="187" y="62"/>
                    <a:pt x="187" y="61"/>
                    <a:pt x="187" y="59"/>
                  </a:cubicBezTo>
                  <a:cubicBezTo>
                    <a:pt x="187" y="59"/>
                    <a:pt x="186" y="58"/>
                    <a:pt x="186" y="57"/>
                  </a:cubicBezTo>
                  <a:cubicBezTo>
                    <a:pt x="189" y="53"/>
                    <a:pt x="182" y="53"/>
                    <a:pt x="184" y="49"/>
                  </a:cubicBezTo>
                  <a:cubicBezTo>
                    <a:pt x="183" y="46"/>
                    <a:pt x="180" y="45"/>
                    <a:pt x="179" y="43"/>
                  </a:cubicBezTo>
                  <a:cubicBezTo>
                    <a:pt x="169" y="38"/>
                    <a:pt x="159" y="35"/>
                    <a:pt x="148" y="34"/>
                  </a:cubicBezTo>
                  <a:cubicBezTo>
                    <a:pt x="145" y="33"/>
                    <a:pt x="143" y="34"/>
                    <a:pt x="140" y="33"/>
                  </a:cubicBezTo>
                  <a:close/>
                  <a:moveTo>
                    <a:pt x="198" y="33"/>
                  </a:moveTo>
                  <a:cubicBezTo>
                    <a:pt x="197" y="34"/>
                    <a:pt x="196" y="32"/>
                    <a:pt x="194" y="33"/>
                  </a:cubicBezTo>
                  <a:cubicBezTo>
                    <a:pt x="194" y="34"/>
                    <a:pt x="194" y="34"/>
                    <a:pt x="195" y="35"/>
                  </a:cubicBezTo>
                  <a:cubicBezTo>
                    <a:pt x="197" y="36"/>
                    <a:pt x="198" y="40"/>
                    <a:pt x="201" y="39"/>
                  </a:cubicBezTo>
                  <a:cubicBezTo>
                    <a:pt x="202" y="38"/>
                    <a:pt x="201" y="37"/>
                    <a:pt x="201" y="35"/>
                  </a:cubicBezTo>
                  <a:cubicBezTo>
                    <a:pt x="200" y="34"/>
                    <a:pt x="199" y="33"/>
                    <a:pt x="198" y="33"/>
                  </a:cubicBezTo>
                  <a:close/>
                  <a:moveTo>
                    <a:pt x="83" y="50"/>
                  </a:moveTo>
                  <a:cubicBezTo>
                    <a:pt x="79" y="53"/>
                    <a:pt x="76" y="56"/>
                    <a:pt x="72" y="59"/>
                  </a:cubicBezTo>
                  <a:cubicBezTo>
                    <a:pt x="76" y="62"/>
                    <a:pt x="80" y="67"/>
                    <a:pt x="85" y="71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96" y="61"/>
                    <a:pt x="109" y="55"/>
                    <a:pt x="123" y="52"/>
                  </a:cubicBezTo>
                  <a:cubicBezTo>
                    <a:pt x="127" y="52"/>
                    <a:pt x="130" y="51"/>
                    <a:pt x="133" y="52"/>
                  </a:cubicBezTo>
                  <a:cubicBezTo>
                    <a:pt x="133" y="46"/>
                    <a:pt x="133" y="39"/>
                    <a:pt x="133" y="33"/>
                  </a:cubicBezTo>
                  <a:cubicBezTo>
                    <a:pt x="115" y="34"/>
                    <a:pt x="98" y="40"/>
                    <a:pt x="83" y="50"/>
                  </a:cubicBezTo>
                  <a:close/>
                  <a:moveTo>
                    <a:pt x="225" y="44"/>
                  </a:moveTo>
                  <a:cubicBezTo>
                    <a:pt x="222" y="49"/>
                    <a:pt x="217" y="53"/>
                    <a:pt x="213" y="58"/>
                  </a:cubicBezTo>
                  <a:cubicBezTo>
                    <a:pt x="210" y="58"/>
                    <a:pt x="210" y="58"/>
                    <a:pt x="210" y="58"/>
                  </a:cubicBezTo>
                  <a:cubicBezTo>
                    <a:pt x="212" y="59"/>
                    <a:pt x="212" y="60"/>
                    <a:pt x="213" y="61"/>
                  </a:cubicBezTo>
                  <a:cubicBezTo>
                    <a:pt x="218" y="64"/>
                    <a:pt x="219" y="69"/>
                    <a:pt x="223" y="71"/>
                  </a:cubicBezTo>
                  <a:cubicBezTo>
                    <a:pt x="225" y="76"/>
                    <a:pt x="231" y="80"/>
                    <a:pt x="231" y="85"/>
                  </a:cubicBezTo>
                  <a:cubicBezTo>
                    <a:pt x="236" y="98"/>
                    <a:pt x="240" y="111"/>
                    <a:pt x="240" y="125"/>
                  </a:cubicBezTo>
                  <a:cubicBezTo>
                    <a:pt x="240" y="126"/>
                    <a:pt x="240" y="126"/>
                    <a:pt x="240" y="126"/>
                  </a:cubicBezTo>
                  <a:cubicBezTo>
                    <a:pt x="241" y="126"/>
                    <a:pt x="241" y="126"/>
                    <a:pt x="242" y="125"/>
                  </a:cubicBezTo>
                  <a:cubicBezTo>
                    <a:pt x="260" y="125"/>
                    <a:pt x="260" y="125"/>
                    <a:pt x="260" y="125"/>
                  </a:cubicBezTo>
                  <a:cubicBezTo>
                    <a:pt x="259" y="123"/>
                    <a:pt x="259" y="121"/>
                    <a:pt x="259" y="118"/>
                  </a:cubicBezTo>
                  <a:cubicBezTo>
                    <a:pt x="256" y="90"/>
                    <a:pt x="244" y="66"/>
                    <a:pt x="225" y="44"/>
                  </a:cubicBezTo>
                  <a:close/>
                  <a:moveTo>
                    <a:pt x="50" y="45"/>
                  </a:moveTo>
                  <a:cubicBezTo>
                    <a:pt x="32" y="65"/>
                    <a:pt x="20" y="88"/>
                    <a:pt x="17" y="114"/>
                  </a:cubicBezTo>
                  <a:cubicBezTo>
                    <a:pt x="16" y="118"/>
                    <a:pt x="17" y="122"/>
                    <a:pt x="16" y="126"/>
                  </a:cubicBezTo>
                  <a:cubicBezTo>
                    <a:pt x="22" y="126"/>
                    <a:pt x="29" y="126"/>
                    <a:pt x="36" y="126"/>
                  </a:cubicBezTo>
                  <a:cubicBezTo>
                    <a:pt x="35" y="124"/>
                    <a:pt x="35" y="124"/>
                    <a:pt x="35" y="124"/>
                  </a:cubicBezTo>
                  <a:cubicBezTo>
                    <a:pt x="36" y="103"/>
                    <a:pt x="43" y="85"/>
                    <a:pt x="54" y="69"/>
                  </a:cubicBezTo>
                  <a:cubicBezTo>
                    <a:pt x="57" y="66"/>
                    <a:pt x="59" y="61"/>
                    <a:pt x="63" y="59"/>
                  </a:cubicBezTo>
                  <a:cubicBezTo>
                    <a:pt x="59" y="55"/>
                    <a:pt x="55" y="51"/>
                    <a:pt x="50" y="46"/>
                  </a:cubicBezTo>
                  <a:lnTo>
                    <a:pt x="50" y="45"/>
                  </a:lnTo>
                  <a:close/>
                  <a:moveTo>
                    <a:pt x="134" y="58"/>
                  </a:moveTo>
                  <a:cubicBezTo>
                    <a:pt x="133" y="59"/>
                    <a:pt x="133" y="59"/>
                    <a:pt x="133" y="59"/>
                  </a:cubicBezTo>
                  <a:cubicBezTo>
                    <a:pt x="116" y="60"/>
                    <a:pt x="102" y="67"/>
                    <a:pt x="90" y="77"/>
                  </a:cubicBezTo>
                  <a:cubicBezTo>
                    <a:pt x="95" y="80"/>
                    <a:pt x="99" y="85"/>
                    <a:pt x="104" y="89"/>
                  </a:cubicBezTo>
                  <a:cubicBezTo>
                    <a:pt x="104" y="89"/>
                    <a:pt x="104" y="88"/>
                    <a:pt x="105" y="88"/>
                  </a:cubicBezTo>
                  <a:cubicBezTo>
                    <a:pt x="111" y="84"/>
                    <a:pt x="117" y="80"/>
                    <a:pt x="124" y="78"/>
                  </a:cubicBezTo>
                  <a:cubicBezTo>
                    <a:pt x="127" y="78"/>
                    <a:pt x="130" y="76"/>
                    <a:pt x="134" y="77"/>
                  </a:cubicBezTo>
                  <a:cubicBezTo>
                    <a:pt x="133" y="71"/>
                    <a:pt x="133" y="64"/>
                    <a:pt x="134" y="58"/>
                  </a:cubicBezTo>
                  <a:close/>
                  <a:moveTo>
                    <a:pt x="140" y="58"/>
                  </a:moveTo>
                  <a:cubicBezTo>
                    <a:pt x="141" y="59"/>
                    <a:pt x="141" y="59"/>
                    <a:pt x="141" y="59"/>
                  </a:cubicBezTo>
                  <a:cubicBezTo>
                    <a:pt x="141" y="77"/>
                    <a:pt x="141" y="77"/>
                    <a:pt x="141" y="77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53" y="78"/>
                    <a:pt x="163" y="81"/>
                    <a:pt x="171" y="88"/>
                  </a:cubicBezTo>
                  <a:cubicBezTo>
                    <a:pt x="172" y="89"/>
                    <a:pt x="172" y="89"/>
                    <a:pt x="172" y="89"/>
                  </a:cubicBezTo>
                  <a:cubicBezTo>
                    <a:pt x="175" y="85"/>
                    <a:pt x="179" y="82"/>
                    <a:pt x="182" y="78"/>
                  </a:cubicBezTo>
                  <a:cubicBezTo>
                    <a:pt x="185" y="76"/>
                    <a:pt x="185" y="76"/>
                    <a:pt x="185" y="76"/>
                  </a:cubicBezTo>
                  <a:cubicBezTo>
                    <a:pt x="184" y="76"/>
                    <a:pt x="184" y="76"/>
                    <a:pt x="184" y="76"/>
                  </a:cubicBezTo>
                  <a:cubicBezTo>
                    <a:pt x="177" y="70"/>
                    <a:pt x="169" y="65"/>
                    <a:pt x="161" y="62"/>
                  </a:cubicBezTo>
                  <a:cubicBezTo>
                    <a:pt x="154" y="60"/>
                    <a:pt x="147" y="59"/>
                    <a:pt x="140" y="58"/>
                  </a:cubicBezTo>
                  <a:close/>
                  <a:moveTo>
                    <a:pt x="67" y="63"/>
                  </a:moveTo>
                  <a:cubicBezTo>
                    <a:pt x="67" y="64"/>
                    <a:pt x="67" y="64"/>
                    <a:pt x="67" y="64"/>
                  </a:cubicBezTo>
                  <a:cubicBezTo>
                    <a:pt x="60" y="73"/>
                    <a:pt x="60" y="73"/>
                    <a:pt x="60" y="73"/>
                  </a:cubicBezTo>
                  <a:cubicBezTo>
                    <a:pt x="49" y="88"/>
                    <a:pt x="43" y="106"/>
                    <a:pt x="42" y="126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0" y="126"/>
                    <a:pt x="61" y="125"/>
                    <a:pt x="60" y="124"/>
                  </a:cubicBezTo>
                  <a:cubicBezTo>
                    <a:pt x="62" y="106"/>
                    <a:pt x="68" y="90"/>
                    <a:pt x="81" y="76"/>
                  </a:cubicBezTo>
                  <a:cubicBezTo>
                    <a:pt x="76" y="72"/>
                    <a:pt x="71" y="68"/>
                    <a:pt x="67" y="63"/>
                  </a:cubicBezTo>
                  <a:close/>
                  <a:moveTo>
                    <a:pt x="189" y="81"/>
                  </a:moveTo>
                  <a:cubicBezTo>
                    <a:pt x="189" y="81"/>
                    <a:pt x="189" y="81"/>
                    <a:pt x="189" y="81"/>
                  </a:cubicBezTo>
                  <a:cubicBezTo>
                    <a:pt x="183" y="88"/>
                    <a:pt x="177" y="94"/>
                    <a:pt x="171" y="100"/>
                  </a:cubicBezTo>
                  <a:cubicBezTo>
                    <a:pt x="171" y="101"/>
                    <a:pt x="172" y="102"/>
                    <a:pt x="173" y="102"/>
                  </a:cubicBezTo>
                  <a:cubicBezTo>
                    <a:pt x="173" y="100"/>
                    <a:pt x="174" y="99"/>
                    <a:pt x="174" y="97"/>
                  </a:cubicBezTo>
                  <a:cubicBezTo>
                    <a:pt x="175" y="95"/>
                    <a:pt x="178" y="97"/>
                    <a:pt x="180" y="97"/>
                  </a:cubicBezTo>
                  <a:cubicBezTo>
                    <a:pt x="183" y="96"/>
                    <a:pt x="186" y="98"/>
                    <a:pt x="189" y="98"/>
                  </a:cubicBezTo>
                  <a:cubicBezTo>
                    <a:pt x="191" y="99"/>
                    <a:pt x="191" y="102"/>
                    <a:pt x="193" y="103"/>
                  </a:cubicBezTo>
                  <a:cubicBezTo>
                    <a:pt x="194" y="104"/>
                    <a:pt x="194" y="105"/>
                    <a:pt x="193" y="105"/>
                  </a:cubicBezTo>
                  <a:cubicBezTo>
                    <a:pt x="193" y="110"/>
                    <a:pt x="196" y="104"/>
                    <a:pt x="198" y="105"/>
                  </a:cubicBezTo>
                  <a:cubicBezTo>
                    <a:pt x="199" y="106"/>
                    <a:pt x="200" y="106"/>
                    <a:pt x="201" y="107"/>
                  </a:cubicBezTo>
                  <a:cubicBezTo>
                    <a:pt x="202" y="109"/>
                    <a:pt x="204" y="108"/>
                    <a:pt x="204" y="110"/>
                  </a:cubicBezTo>
                  <a:cubicBezTo>
                    <a:pt x="204" y="111"/>
                    <a:pt x="203" y="111"/>
                    <a:pt x="202" y="112"/>
                  </a:cubicBezTo>
                  <a:cubicBezTo>
                    <a:pt x="203" y="114"/>
                    <a:pt x="200" y="115"/>
                    <a:pt x="201" y="117"/>
                  </a:cubicBezTo>
                  <a:cubicBezTo>
                    <a:pt x="205" y="118"/>
                    <a:pt x="205" y="114"/>
                    <a:pt x="207" y="112"/>
                  </a:cubicBezTo>
                  <a:cubicBezTo>
                    <a:pt x="206" y="108"/>
                    <a:pt x="205" y="105"/>
                    <a:pt x="203" y="102"/>
                  </a:cubicBezTo>
                  <a:cubicBezTo>
                    <a:pt x="201" y="101"/>
                    <a:pt x="200" y="99"/>
                    <a:pt x="198" y="99"/>
                  </a:cubicBezTo>
                  <a:cubicBezTo>
                    <a:pt x="194" y="97"/>
                    <a:pt x="198" y="94"/>
                    <a:pt x="198" y="92"/>
                  </a:cubicBezTo>
                  <a:cubicBezTo>
                    <a:pt x="196" y="88"/>
                    <a:pt x="192" y="84"/>
                    <a:pt x="189" y="81"/>
                  </a:cubicBezTo>
                  <a:close/>
                  <a:moveTo>
                    <a:pt x="85" y="81"/>
                  </a:moveTo>
                  <a:cubicBezTo>
                    <a:pt x="77" y="92"/>
                    <a:pt x="71" y="103"/>
                    <a:pt x="68" y="117"/>
                  </a:cubicBezTo>
                  <a:cubicBezTo>
                    <a:pt x="68" y="120"/>
                    <a:pt x="68" y="123"/>
                    <a:pt x="67" y="126"/>
                  </a:cubicBezTo>
                  <a:cubicBezTo>
                    <a:pt x="69" y="125"/>
                    <a:pt x="72" y="126"/>
                    <a:pt x="75" y="126"/>
                  </a:cubicBezTo>
                  <a:cubicBezTo>
                    <a:pt x="73" y="125"/>
                    <a:pt x="74" y="123"/>
                    <a:pt x="74" y="122"/>
                  </a:cubicBezTo>
                  <a:cubicBezTo>
                    <a:pt x="73" y="121"/>
                    <a:pt x="73" y="119"/>
                    <a:pt x="75" y="118"/>
                  </a:cubicBezTo>
                  <a:cubicBezTo>
                    <a:pt x="74" y="115"/>
                    <a:pt x="77" y="114"/>
                    <a:pt x="78" y="111"/>
                  </a:cubicBezTo>
                  <a:cubicBezTo>
                    <a:pt x="78" y="109"/>
                    <a:pt x="81" y="110"/>
                    <a:pt x="83" y="109"/>
                  </a:cubicBezTo>
                  <a:cubicBezTo>
                    <a:pt x="84" y="108"/>
                    <a:pt x="83" y="108"/>
                    <a:pt x="83" y="107"/>
                  </a:cubicBezTo>
                  <a:cubicBezTo>
                    <a:pt x="84" y="105"/>
                    <a:pt x="86" y="105"/>
                    <a:pt x="88" y="104"/>
                  </a:cubicBezTo>
                  <a:cubicBezTo>
                    <a:pt x="89" y="103"/>
                    <a:pt x="90" y="101"/>
                    <a:pt x="92" y="100"/>
                  </a:cubicBezTo>
                  <a:cubicBezTo>
                    <a:pt x="96" y="100"/>
                    <a:pt x="96" y="95"/>
                    <a:pt x="100" y="94"/>
                  </a:cubicBezTo>
                  <a:cubicBezTo>
                    <a:pt x="95" y="91"/>
                    <a:pt x="90" y="86"/>
                    <a:pt x="85" y="81"/>
                  </a:cubicBezTo>
                  <a:close/>
                  <a:moveTo>
                    <a:pt x="141" y="83"/>
                  </a:moveTo>
                  <a:cubicBezTo>
                    <a:pt x="142" y="87"/>
                    <a:pt x="141" y="92"/>
                    <a:pt x="141" y="97"/>
                  </a:cubicBezTo>
                  <a:cubicBezTo>
                    <a:pt x="146" y="98"/>
                    <a:pt x="146" y="98"/>
                    <a:pt x="146" y="98"/>
                  </a:cubicBezTo>
                  <a:cubicBezTo>
                    <a:pt x="147" y="96"/>
                    <a:pt x="150" y="95"/>
                    <a:pt x="152" y="93"/>
                  </a:cubicBezTo>
                  <a:cubicBezTo>
                    <a:pt x="152" y="93"/>
                    <a:pt x="153" y="93"/>
                    <a:pt x="154" y="94"/>
                  </a:cubicBezTo>
                  <a:cubicBezTo>
                    <a:pt x="154" y="96"/>
                    <a:pt x="154" y="98"/>
                    <a:pt x="153" y="99"/>
                  </a:cubicBezTo>
                  <a:cubicBezTo>
                    <a:pt x="152" y="103"/>
                    <a:pt x="147" y="103"/>
                    <a:pt x="145" y="106"/>
                  </a:cubicBezTo>
                  <a:cubicBezTo>
                    <a:pt x="147" y="106"/>
                    <a:pt x="147" y="105"/>
                    <a:pt x="149" y="105"/>
                  </a:cubicBezTo>
                  <a:cubicBezTo>
                    <a:pt x="150" y="105"/>
                    <a:pt x="152" y="106"/>
                    <a:pt x="153" y="107"/>
                  </a:cubicBezTo>
                  <a:cubicBezTo>
                    <a:pt x="154" y="108"/>
                    <a:pt x="155" y="107"/>
                    <a:pt x="156" y="107"/>
                  </a:cubicBezTo>
                  <a:cubicBezTo>
                    <a:pt x="157" y="102"/>
                    <a:pt x="164" y="102"/>
                    <a:pt x="166" y="97"/>
                  </a:cubicBezTo>
                  <a:cubicBezTo>
                    <a:pt x="164" y="98"/>
                    <a:pt x="164" y="98"/>
                    <a:pt x="164" y="98"/>
                  </a:cubicBezTo>
                  <a:cubicBezTo>
                    <a:pt x="164" y="97"/>
                    <a:pt x="163" y="97"/>
                    <a:pt x="163" y="96"/>
                  </a:cubicBezTo>
                  <a:cubicBezTo>
                    <a:pt x="164" y="95"/>
                    <a:pt x="165" y="94"/>
                    <a:pt x="166" y="93"/>
                  </a:cubicBezTo>
                  <a:cubicBezTo>
                    <a:pt x="161" y="90"/>
                    <a:pt x="155" y="87"/>
                    <a:pt x="148" y="85"/>
                  </a:cubicBezTo>
                  <a:cubicBezTo>
                    <a:pt x="146" y="84"/>
                    <a:pt x="143" y="84"/>
                    <a:pt x="141" y="83"/>
                  </a:cubicBezTo>
                  <a:close/>
                  <a:moveTo>
                    <a:pt x="106" y="97"/>
                  </a:moveTo>
                  <a:cubicBezTo>
                    <a:pt x="108" y="97"/>
                    <a:pt x="108" y="97"/>
                    <a:pt x="108" y="97"/>
                  </a:cubicBezTo>
                  <a:cubicBezTo>
                    <a:pt x="109" y="98"/>
                    <a:pt x="112" y="98"/>
                    <a:pt x="113" y="100"/>
                  </a:cubicBezTo>
                  <a:cubicBezTo>
                    <a:pt x="113" y="101"/>
                    <a:pt x="112" y="101"/>
                    <a:pt x="112" y="102"/>
                  </a:cubicBezTo>
                  <a:cubicBezTo>
                    <a:pt x="112" y="102"/>
                    <a:pt x="113" y="102"/>
                    <a:pt x="113" y="103"/>
                  </a:cubicBezTo>
                  <a:cubicBezTo>
                    <a:pt x="114" y="103"/>
                    <a:pt x="114" y="102"/>
                    <a:pt x="114" y="101"/>
                  </a:cubicBezTo>
                  <a:cubicBezTo>
                    <a:pt x="116" y="100"/>
                    <a:pt x="116" y="103"/>
                    <a:pt x="118" y="103"/>
                  </a:cubicBezTo>
                  <a:cubicBezTo>
                    <a:pt x="119" y="102"/>
                    <a:pt x="120" y="102"/>
                    <a:pt x="121" y="103"/>
                  </a:cubicBezTo>
                  <a:cubicBezTo>
                    <a:pt x="122" y="103"/>
                    <a:pt x="124" y="103"/>
                    <a:pt x="124" y="102"/>
                  </a:cubicBezTo>
                  <a:cubicBezTo>
                    <a:pt x="126" y="100"/>
                    <a:pt x="125" y="96"/>
                    <a:pt x="128" y="95"/>
                  </a:cubicBezTo>
                  <a:cubicBezTo>
                    <a:pt x="129" y="96"/>
                    <a:pt x="128" y="97"/>
                    <a:pt x="129" y="97"/>
                  </a:cubicBezTo>
                  <a:cubicBezTo>
                    <a:pt x="131" y="98"/>
                    <a:pt x="133" y="96"/>
                    <a:pt x="134" y="98"/>
                  </a:cubicBezTo>
                  <a:cubicBezTo>
                    <a:pt x="133" y="94"/>
                    <a:pt x="133" y="88"/>
                    <a:pt x="133" y="84"/>
                  </a:cubicBezTo>
                  <a:cubicBezTo>
                    <a:pt x="123" y="85"/>
                    <a:pt x="114" y="89"/>
                    <a:pt x="106" y="97"/>
                  </a:cubicBezTo>
                  <a:close/>
                  <a:moveTo>
                    <a:pt x="137" y="107"/>
                  </a:moveTo>
                  <a:cubicBezTo>
                    <a:pt x="136" y="106"/>
                    <a:pt x="134" y="107"/>
                    <a:pt x="133" y="107"/>
                  </a:cubicBezTo>
                  <a:cubicBezTo>
                    <a:pt x="134" y="109"/>
                    <a:pt x="133" y="111"/>
                    <a:pt x="134" y="112"/>
                  </a:cubicBezTo>
                  <a:cubicBezTo>
                    <a:pt x="132" y="116"/>
                    <a:pt x="129" y="116"/>
                    <a:pt x="126" y="117"/>
                  </a:cubicBezTo>
                  <a:cubicBezTo>
                    <a:pt x="125" y="118"/>
                    <a:pt x="125" y="121"/>
                    <a:pt x="123" y="120"/>
                  </a:cubicBezTo>
                  <a:cubicBezTo>
                    <a:pt x="123" y="122"/>
                    <a:pt x="121" y="123"/>
                    <a:pt x="121" y="125"/>
                  </a:cubicBezTo>
                  <a:cubicBezTo>
                    <a:pt x="120" y="127"/>
                    <a:pt x="121" y="130"/>
                    <a:pt x="120" y="132"/>
                  </a:cubicBezTo>
                  <a:cubicBezTo>
                    <a:pt x="117" y="134"/>
                    <a:pt x="118" y="129"/>
                    <a:pt x="116" y="128"/>
                  </a:cubicBezTo>
                  <a:cubicBezTo>
                    <a:pt x="115" y="129"/>
                    <a:pt x="115" y="129"/>
                    <a:pt x="115" y="129"/>
                  </a:cubicBezTo>
                  <a:cubicBezTo>
                    <a:pt x="114" y="129"/>
                    <a:pt x="114" y="129"/>
                    <a:pt x="113" y="128"/>
                  </a:cubicBezTo>
                  <a:cubicBezTo>
                    <a:pt x="113" y="128"/>
                    <a:pt x="112" y="128"/>
                    <a:pt x="111" y="128"/>
                  </a:cubicBezTo>
                  <a:cubicBezTo>
                    <a:pt x="110" y="130"/>
                    <a:pt x="109" y="131"/>
                    <a:pt x="109" y="133"/>
                  </a:cubicBezTo>
                  <a:cubicBezTo>
                    <a:pt x="109" y="134"/>
                    <a:pt x="107" y="133"/>
                    <a:pt x="107" y="135"/>
                  </a:cubicBezTo>
                  <a:cubicBezTo>
                    <a:pt x="110" y="135"/>
                    <a:pt x="112" y="134"/>
                    <a:pt x="114" y="134"/>
                  </a:cubicBezTo>
                  <a:cubicBezTo>
                    <a:pt x="115" y="134"/>
                    <a:pt x="117" y="133"/>
                    <a:pt x="118" y="133"/>
                  </a:cubicBezTo>
                  <a:cubicBezTo>
                    <a:pt x="119" y="133"/>
                    <a:pt x="119" y="134"/>
                    <a:pt x="119" y="134"/>
                  </a:cubicBezTo>
                  <a:cubicBezTo>
                    <a:pt x="119" y="134"/>
                    <a:pt x="119" y="134"/>
                    <a:pt x="119" y="134"/>
                  </a:cubicBezTo>
                  <a:cubicBezTo>
                    <a:pt x="120" y="134"/>
                    <a:pt x="121" y="133"/>
                    <a:pt x="120" y="131"/>
                  </a:cubicBezTo>
                  <a:cubicBezTo>
                    <a:pt x="121" y="130"/>
                    <a:pt x="122" y="130"/>
                    <a:pt x="123" y="130"/>
                  </a:cubicBezTo>
                  <a:cubicBezTo>
                    <a:pt x="124" y="130"/>
                    <a:pt x="123" y="131"/>
                    <a:pt x="123" y="132"/>
                  </a:cubicBezTo>
                  <a:cubicBezTo>
                    <a:pt x="126" y="133"/>
                    <a:pt x="123" y="135"/>
                    <a:pt x="122" y="136"/>
                  </a:cubicBezTo>
                  <a:cubicBezTo>
                    <a:pt x="122" y="137"/>
                    <a:pt x="122" y="140"/>
                    <a:pt x="120" y="140"/>
                  </a:cubicBezTo>
                  <a:cubicBezTo>
                    <a:pt x="119" y="140"/>
                    <a:pt x="119" y="139"/>
                    <a:pt x="119" y="139"/>
                  </a:cubicBezTo>
                  <a:cubicBezTo>
                    <a:pt x="119" y="139"/>
                    <a:pt x="119" y="139"/>
                    <a:pt x="119" y="139"/>
                  </a:cubicBezTo>
                  <a:cubicBezTo>
                    <a:pt x="119" y="140"/>
                    <a:pt x="120" y="141"/>
                    <a:pt x="121" y="142"/>
                  </a:cubicBezTo>
                  <a:cubicBezTo>
                    <a:pt x="122" y="140"/>
                    <a:pt x="122" y="138"/>
                    <a:pt x="125" y="137"/>
                  </a:cubicBezTo>
                  <a:cubicBezTo>
                    <a:pt x="126" y="136"/>
                    <a:pt x="124" y="134"/>
                    <a:pt x="126" y="133"/>
                  </a:cubicBezTo>
                  <a:cubicBezTo>
                    <a:pt x="130" y="133"/>
                    <a:pt x="133" y="131"/>
                    <a:pt x="136" y="134"/>
                  </a:cubicBezTo>
                  <a:cubicBezTo>
                    <a:pt x="136" y="135"/>
                    <a:pt x="135" y="135"/>
                    <a:pt x="136" y="136"/>
                  </a:cubicBezTo>
                  <a:cubicBezTo>
                    <a:pt x="136" y="138"/>
                    <a:pt x="135" y="139"/>
                    <a:pt x="134" y="141"/>
                  </a:cubicBezTo>
                  <a:cubicBezTo>
                    <a:pt x="134" y="142"/>
                    <a:pt x="134" y="143"/>
                    <a:pt x="133" y="143"/>
                  </a:cubicBezTo>
                  <a:cubicBezTo>
                    <a:pt x="132" y="147"/>
                    <a:pt x="128" y="145"/>
                    <a:pt x="125" y="147"/>
                  </a:cubicBezTo>
                  <a:cubicBezTo>
                    <a:pt x="129" y="150"/>
                    <a:pt x="134" y="151"/>
                    <a:pt x="139" y="150"/>
                  </a:cubicBezTo>
                  <a:cubicBezTo>
                    <a:pt x="142" y="150"/>
                    <a:pt x="141" y="147"/>
                    <a:pt x="142" y="145"/>
                  </a:cubicBezTo>
                  <a:cubicBezTo>
                    <a:pt x="143" y="141"/>
                    <a:pt x="147" y="144"/>
                    <a:pt x="150" y="143"/>
                  </a:cubicBezTo>
                  <a:cubicBezTo>
                    <a:pt x="151" y="141"/>
                    <a:pt x="152" y="139"/>
                    <a:pt x="152" y="137"/>
                  </a:cubicBezTo>
                  <a:cubicBezTo>
                    <a:pt x="150" y="136"/>
                    <a:pt x="150" y="134"/>
                    <a:pt x="150" y="132"/>
                  </a:cubicBezTo>
                  <a:cubicBezTo>
                    <a:pt x="149" y="130"/>
                    <a:pt x="149" y="128"/>
                    <a:pt x="147" y="128"/>
                  </a:cubicBezTo>
                  <a:cubicBezTo>
                    <a:pt x="147" y="127"/>
                    <a:pt x="147" y="126"/>
                    <a:pt x="147" y="126"/>
                  </a:cubicBezTo>
                  <a:cubicBezTo>
                    <a:pt x="147" y="125"/>
                    <a:pt x="149" y="124"/>
                    <a:pt x="149" y="123"/>
                  </a:cubicBezTo>
                  <a:cubicBezTo>
                    <a:pt x="148" y="122"/>
                    <a:pt x="148" y="120"/>
                    <a:pt x="148" y="119"/>
                  </a:cubicBezTo>
                  <a:cubicBezTo>
                    <a:pt x="146" y="120"/>
                    <a:pt x="145" y="116"/>
                    <a:pt x="143" y="116"/>
                  </a:cubicBezTo>
                  <a:cubicBezTo>
                    <a:pt x="143" y="114"/>
                    <a:pt x="141" y="114"/>
                    <a:pt x="140" y="114"/>
                  </a:cubicBezTo>
                  <a:cubicBezTo>
                    <a:pt x="137" y="115"/>
                    <a:pt x="137" y="111"/>
                    <a:pt x="134" y="110"/>
                  </a:cubicBezTo>
                  <a:cubicBezTo>
                    <a:pt x="134" y="110"/>
                    <a:pt x="133" y="109"/>
                    <a:pt x="134" y="108"/>
                  </a:cubicBezTo>
                  <a:cubicBezTo>
                    <a:pt x="135" y="107"/>
                    <a:pt x="137" y="108"/>
                    <a:pt x="138" y="108"/>
                  </a:cubicBezTo>
                  <a:lnTo>
                    <a:pt x="137" y="107"/>
                  </a:lnTo>
                  <a:close/>
                  <a:moveTo>
                    <a:pt x="82" y="123"/>
                  </a:moveTo>
                  <a:cubicBezTo>
                    <a:pt x="77" y="125"/>
                    <a:pt x="83" y="129"/>
                    <a:pt x="81" y="132"/>
                  </a:cubicBezTo>
                  <a:cubicBezTo>
                    <a:pt x="81" y="134"/>
                    <a:pt x="79" y="132"/>
                    <a:pt x="77" y="133"/>
                  </a:cubicBezTo>
                  <a:cubicBezTo>
                    <a:pt x="77" y="136"/>
                    <a:pt x="77" y="136"/>
                    <a:pt x="77" y="136"/>
                  </a:cubicBezTo>
                  <a:cubicBezTo>
                    <a:pt x="76" y="138"/>
                    <a:pt x="74" y="137"/>
                    <a:pt x="72" y="138"/>
                  </a:cubicBezTo>
                  <a:cubicBezTo>
                    <a:pt x="72" y="139"/>
                    <a:pt x="72" y="141"/>
                    <a:pt x="73" y="142"/>
                  </a:cubicBezTo>
                  <a:cubicBezTo>
                    <a:pt x="71" y="146"/>
                    <a:pt x="77" y="147"/>
                    <a:pt x="77" y="151"/>
                  </a:cubicBezTo>
                  <a:cubicBezTo>
                    <a:pt x="79" y="153"/>
                    <a:pt x="77" y="156"/>
                    <a:pt x="79" y="158"/>
                  </a:cubicBezTo>
                  <a:cubicBezTo>
                    <a:pt x="80" y="162"/>
                    <a:pt x="79" y="168"/>
                    <a:pt x="82" y="171"/>
                  </a:cubicBezTo>
                  <a:cubicBezTo>
                    <a:pt x="83" y="175"/>
                    <a:pt x="83" y="175"/>
                    <a:pt x="83" y="175"/>
                  </a:cubicBezTo>
                  <a:cubicBezTo>
                    <a:pt x="84" y="178"/>
                    <a:pt x="80" y="177"/>
                    <a:pt x="80" y="180"/>
                  </a:cubicBezTo>
                  <a:cubicBezTo>
                    <a:pt x="81" y="179"/>
                    <a:pt x="81" y="180"/>
                    <a:pt x="81" y="181"/>
                  </a:cubicBezTo>
                  <a:cubicBezTo>
                    <a:pt x="81" y="181"/>
                    <a:pt x="81" y="181"/>
                    <a:pt x="81" y="181"/>
                  </a:cubicBezTo>
                  <a:cubicBezTo>
                    <a:pt x="86" y="175"/>
                    <a:pt x="92" y="169"/>
                    <a:pt x="98" y="164"/>
                  </a:cubicBezTo>
                  <a:cubicBezTo>
                    <a:pt x="95" y="161"/>
                    <a:pt x="95" y="161"/>
                    <a:pt x="95" y="161"/>
                  </a:cubicBezTo>
                  <a:cubicBezTo>
                    <a:pt x="91" y="155"/>
                    <a:pt x="87" y="147"/>
                    <a:pt x="86" y="139"/>
                  </a:cubicBezTo>
                  <a:cubicBezTo>
                    <a:pt x="84" y="139"/>
                    <a:pt x="84" y="139"/>
                    <a:pt x="84" y="139"/>
                  </a:cubicBezTo>
                  <a:cubicBezTo>
                    <a:pt x="84" y="141"/>
                    <a:pt x="83" y="142"/>
                    <a:pt x="83" y="144"/>
                  </a:cubicBezTo>
                  <a:cubicBezTo>
                    <a:pt x="82" y="145"/>
                    <a:pt x="82" y="145"/>
                    <a:pt x="82" y="145"/>
                  </a:cubicBezTo>
                  <a:cubicBezTo>
                    <a:pt x="81" y="145"/>
                    <a:pt x="80" y="144"/>
                    <a:pt x="79" y="143"/>
                  </a:cubicBezTo>
                  <a:cubicBezTo>
                    <a:pt x="79" y="142"/>
                    <a:pt x="78" y="141"/>
                    <a:pt x="79" y="141"/>
                  </a:cubicBezTo>
                  <a:cubicBezTo>
                    <a:pt x="80" y="141"/>
                    <a:pt x="80" y="141"/>
                    <a:pt x="80" y="141"/>
                  </a:cubicBezTo>
                  <a:cubicBezTo>
                    <a:pt x="81" y="140"/>
                    <a:pt x="81" y="139"/>
                    <a:pt x="81" y="139"/>
                  </a:cubicBezTo>
                  <a:cubicBezTo>
                    <a:pt x="81" y="137"/>
                    <a:pt x="80" y="136"/>
                    <a:pt x="81" y="134"/>
                  </a:cubicBezTo>
                  <a:cubicBezTo>
                    <a:pt x="82" y="134"/>
                    <a:pt x="83" y="136"/>
                    <a:pt x="84" y="136"/>
                  </a:cubicBezTo>
                  <a:cubicBezTo>
                    <a:pt x="85" y="137"/>
                    <a:pt x="86" y="136"/>
                    <a:pt x="87" y="135"/>
                  </a:cubicBezTo>
                  <a:cubicBezTo>
                    <a:pt x="87" y="134"/>
                    <a:pt x="88" y="133"/>
                    <a:pt x="87" y="132"/>
                  </a:cubicBezTo>
                  <a:cubicBezTo>
                    <a:pt x="88" y="130"/>
                    <a:pt x="87" y="127"/>
                    <a:pt x="86" y="125"/>
                  </a:cubicBezTo>
                  <a:cubicBezTo>
                    <a:pt x="86" y="123"/>
                    <a:pt x="83" y="123"/>
                    <a:pt x="82" y="123"/>
                  </a:cubicBezTo>
                  <a:close/>
                  <a:moveTo>
                    <a:pt x="201" y="125"/>
                  </a:moveTo>
                  <a:cubicBezTo>
                    <a:pt x="201" y="126"/>
                    <a:pt x="200" y="125"/>
                    <a:pt x="199" y="125"/>
                  </a:cubicBezTo>
                  <a:cubicBezTo>
                    <a:pt x="200" y="125"/>
                    <a:pt x="201" y="125"/>
                    <a:pt x="201" y="125"/>
                  </a:cubicBezTo>
                  <a:close/>
                  <a:moveTo>
                    <a:pt x="197" y="132"/>
                  </a:moveTo>
                  <a:cubicBezTo>
                    <a:pt x="199" y="133"/>
                    <a:pt x="199" y="133"/>
                    <a:pt x="199" y="133"/>
                  </a:cubicBezTo>
                  <a:cubicBezTo>
                    <a:pt x="201" y="135"/>
                    <a:pt x="200" y="138"/>
                    <a:pt x="202" y="139"/>
                  </a:cubicBezTo>
                  <a:cubicBezTo>
                    <a:pt x="204" y="140"/>
                    <a:pt x="205" y="143"/>
                    <a:pt x="206" y="145"/>
                  </a:cubicBezTo>
                  <a:cubicBezTo>
                    <a:pt x="207" y="145"/>
                    <a:pt x="207" y="144"/>
                    <a:pt x="207" y="143"/>
                  </a:cubicBezTo>
                  <a:cubicBezTo>
                    <a:pt x="208" y="140"/>
                    <a:pt x="208" y="136"/>
                    <a:pt x="209" y="132"/>
                  </a:cubicBezTo>
                  <a:cubicBezTo>
                    <a:pt x="205" y="133"/>
                    <a:pt x="201" y="133"/>
                    <a:pt x="197" y="132"/>
                  </a:cubicBezTo>
                  <a:close/>
                  <a:moveTo>
                    <a:pt x="241" y="132"/>
                  </a:moveTo>
                  <a:cubicBezTo>
                    <a:pt x="240" y="132"/>
                    <a:pt x="240" y="132"/>
                    <a:pt x="240" y="132"/>
                  </a:cubicBezTo>
                  <a:cubicBezTo>
                    <a:pt x="240" y="133"/>
                    <a:pt x="240" y="133"/>
                    <a:pt x="240" y="133"/>
                  </a:cubicBezTo>
                  <a:cubicBezTo>
                    <a:pt x="239" y="155"/>
                    <a:pt x="232" y="173"/>
                    <a:pt x="220" y="190"/>
                  </a:cubicBezTo>
                  <a:cubicBezTo>
                    <a:pt x="218" y="193"/>
                    <a:pt x="216" y="196"/>
                    <a:pt x="213" y="198"/>
                  </a:cubicBezTo>
                  <a:cubicBezTo>
                    <a:pt x="218" y="202"/>
                    <a:pt x="223" y="208"/>
                    <a:pt x="227" y="212"/>
                  </a:cubicBezTo>
                  <a:cubicBezTo>
                    <a:pt x="227" y="211"/>
                    <a:pt x="227" y="211"/>
                    <a:pt x="227" y="211"/>
                  </a:cubicBezTo>
                  <a:cubicBezTo>
                    <a:pt x="247" y="189"/>
                    <a:pt x="258" y="163"/>
                    <a:pt x="259" y="133"/>
                  </a:cubicBezTo>
                  <a:cubicBezTo>
                    <a:pt x="260" y="132"/>
                    <a:pt x="260" y="132"/>
                    <a:pt x="260" y="132"/>
                  </a:cubicBezTo>
                  <a:cubicBezTo>
                    <a:pt x="259" y="132"/>
                    <a:pt x="259" y="132"/>
                    <a:pt x="259" y="132"/>
                  </a:cubicBezTo>
                  <a:lnTo>
                    <a:pt x="241" y="132"/>
                  </a:lnTo>
                  <a:close/>
                  <a:moveTo>
                    <a:pt x="215" y="132"/>
                  </a:moveTo>
                  <a:cubicBezTo>
                    <a:pt x="216" y="136"/>
                    <a:pt x="215" y="140"/>
                    <a:pt x="214" y="143"/>
                  </a:cubicBezTo>
                  <a:cubicBezTo>
                    <a:pt x="217" y="146"/>
                    <a:pt x="217" y="146"/>
                    <a:pt x="217" y="146"/>
                  </a:cubicBezTo>
                  <a:cubicBezTo>
                    <a:pt x="217" y="147"/>
                    <a:pt x="217" y="148"/>
                    <a:pt x="216" y="149"/>
                  </a:cubicBezTo>
                  <a:cubicBezTo>
                    <a:pt x="215" y="149"/>
                    <a:pt x="214" y="149"/>
                    <a:pt x="213" y="148"/>
                  </a:cubicBezTo>
                  <a:cubicBezTo>
                    <a:pt x="210" y="157"/>
                    <a:pt x="207" y="165"/>
                    <a:pt x="202" y="173"/>
                  </a:cubicBezTo>
                  <a:cubicBezTo>
                    <a:pt x="200" y="176"/>
                    <a:pt x="198" y="179"/>
                    <a:pt x="195" y="181"/>
                  </a:cubicBezTo>
                  <a:cubicBezTo>
                    <a:pt x="201" y="186"/>
                    <a:pt x="201" y="186"/>
                    <a:pt x="201" y="186"/>
                  </a:cubicBezTo>
                  <a:cubicBezTo>
                    <a:pt x="201" y="185"/>
                    <a:pt x="201" y="185"/>
                    <a:pt x="201" y="184"/>
                  </a:cubicBezTo>
                  <a:cubicBezTo>
                    <a:pt x="201" y="184"/>
                    <a:pt x="201" y="183"/>
                    <a:pt x="202" y="183"/>
                  </a:cubicBezTo>
                  <a:cubicBezTo>
                    <a:pt x="205" y="183"/>
                    <a:pt x="205" y="186"/>
                    <a:pt x="207" y="187"/>
                  </a:cubicBezTo>
                  <a:cubicBezTo>
                    <a:pt x="207" y="190"/>
                    <a:pt x="209" y="192"/>
                    <a:pt x="208" y="194"/>
                  </a:cubicBezTo>
                  <a:cubicBezTo>
                    <a:pt x="224" y="177"/>
                    <a:pt x="232" y="156"/>
                    <a:pt x="234" y="133"/>
                  </a:cubicBezTo>
                  <a:cubicBezTo>
                    <a:pt x="234" y="132"/>
                    <a:pt x="234" y="132"/>
                    <a:pt x="234" y="132"/>
                  </a:cubicBezTo>
                  <a:cubicBezTo>
                    <a:pt x="229" y="133"/>
                    <a:pt x="223" y="132"/>
                    <a:pt x="217" y="132"/>
                  </a:cubicBezTo>
                  <a:lnTo>
                    <a:pt x="215" y="132"/>
                  </a:lnTo>
                  <a:close/>
                  <a:moveTo>
                    <a:pt x="66" y="132"/>
                  </a:moveTo>
                  <a:cubicBezTo>
                    <a:pt x="67" y="134"/>
                    <a:pt x="67" y="134"/>
                    <a:pt x="67" y="134"/>
                  </a:cubicBezTo>
                  <a:cubicBezTo>
                    <a:pt x="67" y="138"/>
                    <a:pt x="69" y="142"/>
                    <a:pt x="68" y="146"/>
                  </a:cubicBezTo>
                  <a:cubicBezTo>
                    <a:pt x="69" y="145"/>
                    <a:pt x="69" y="143"/>
                    <a:pt x="71" y="143"/>
                  </a:cubicBezTo>
                  <a:cubicBezTo>
                    <a:pt x="71" y="141"/>
                    <a:pt x="69" y="141"/>
                    <a:pt x="69" y="140"/>
                  </a:cubicBezTo>
                  <a:cubicBezTo>
                    <a:pt x="71" y="138"/>
                    <a:pt x="69" y="134"/>
                    <a:pt x="73" y="133"/>
                  </a:cubicBezTo>
                  <a:cubicBezTo>
                    <a:pt x="70" y="133"/>
                    <a:pt x="68" y="134"/>
                    <a:pt x="66" y="132"/>
                  </a:cubicBezTo>
                  <a:close/>
                  <a:moveTo>
                    <a:pt x="36" y="132"/>
                  </a:moveTo>
                  <a:cubicBezTo>
                    <a:pt x="34" y="133"/>
                    <a:pt x="34" y="133"/>
                    <a:pt x="34" y="133"/>
                  </a:cubicBezTo>
                  <a:cubicBezTo>
                    <a:pt x="16" y="133"/>
                    <a:pt x="16" y="133"/>
                    <a:pt x="16" y="133"/>
                  </a:cubicBezTo>
                  <a:cubicBezTo>
                    <a:pt x="17" y="153"/>
                    <a:pt x="23" y="172"/>
                    <a:pt x="32" y="189"/>
                  </a:cubicBezTo>
                  <a:cubicBezTo>
                    <a:pt x="36" y="197"/>
                    <a:pt x="43" y="205"/>
                    <a:pt x="49" y="213"/>
                  </a:cubicBezTo>
                  <a:cubicBezTo>
                    <a:pt x="61" y="200"/>
                    <a:pt x="61" y="200"/>
                    <a:pt x="61" y="200"/>
                  </a:cubicBezTo>
                  <a:cubicBezTo>
                    <a:pt x="63" y="199"/>
                    <a:pt x="63" y="199"/>
                    <a:pt x="63" y="199"/>
                  </a:cubicBezTo>
                  <a:cubicBezTo>
                    <a:pt x="61" y="198"/>
                    <a:pt x="59" y="195"/>
                    <a:pt x="57" y="193"/>
                  </a:cubicBezTo>
                  <a:cubicBezTo>
                    <a:pt x="55" y="192"/>
                    <a:pt x="53" y="191"/>
                    <a:pt x="52" y="189"/>
                  </a:cubicBezTo>
                  <a:cubicBezTo>
                    <a:pt x="51" y="188"/>
                    <a:pt x="52" y="187"/>
                    <a:pt x="51" y="186"/>
                  </a:cubicBezTo>
                  <a:cubicBezTo>
                    <a:pt x="50" y="187"/>
                    <a:pt x="50" y="187"/>
                    <a:pt x="50" y="187"/>
                  </a:cubicBezTo>
                  <a:cubicBezTo>
                    <a:pt x="48" y="188"/>
                    <a:pt x="47" y="186"/>
                    <a:pt x="46" y="185"/>
                  </a:cubicBezTo>
                  <a:cubicBezTo>
                    <a:pt x="44" y="184"/>
                    <a:pt x="45" y="180"/>
                    <a:pt x="42" y="181"/>
                  </a:cubicBezTo>
                  <a:cubicBezTo>
                    <a:pt x="41" y="181"/>
                    <a:pt x="41" y="180"/>
                    <a:pt x="40" y="179"/>
                  </a:cubicBezTo>
                  <a:cubicBezTo>
                    <a:pt x="37" y="179"/>
                    <a:pt x="37" y="177"/>
                    <a:pt x="35" y="175"/>
                  </a:cubicBezTo>
                  <a:cubicBezTo>
                    <a:pt x="35" y="176"/>
                    <a:pt x="35" y="177"/>
                    <a:pt x="35" y="177"/>
                  </a:cubicBezTo>
                  <a:cubicBezTo>
                    <a:pt x="32" y="178"/>
                    <a:pt x="31" y="174"/>
                    <a:pt x="29" y="173"/>
                  </a:cubicBezTo>
                  <a:cubicBezTo>
                    <a:pt x="29" y="173"/>
                    <a:pt x="29" y="174"/>
                    <a:pt x="28" y="174"/>
                  </a:cubicBezTo>
                  <a:cubicBezTo>
                    <a:pt x="27" y="172"/>
                    <a:pt x="26" y="171"/>
                    <a:pt x="25" y="168"/>
                  </a:cubicBezTo>
                  <a:cubicBezTo>
                    <a:pt x="23" y="166"/>
                    <a:pt x="24" y="162"/>
                    <a:pt x="25" y="159"/>
                  </a:cubicBezTo>
                  <a:cubicBezTo>
                    <a:pt x="25" y="159"/>
                    <a:pt x="26" y="158"/>
                    <a:pt x="26" y="157"/>
                  </a:cubicBezTo>
                  <a:cubicBezTo>
                    <a:pt x="27" y="156"/>
                    <a:pt x="28" y="156"/>
                    <a:pt x="29" y="156"/>
                  </a:cubicBezTo>
                  <a:cubicBezTo>
                    <a:pt x="30" y="156"/>
                    <a:pt x="30" y="156"/>
                    <a:pt x="31" y="157"/>
                  </a:cubicBezTo>
                  <a:cubicBezTo>
                    <a:pt x="31" y="156"/>
                    <a:pt x="33" y="157"/>
                    <a:pt x="33" y="155"/>
                  </a:cubicBezTo>
                  <a:cubicBezTo>
                    <a:pt x="34" y="154"/>
                    <a:pt x="35" y="154"/>
                    <a:pt x="37" y="154"/>
                  </a:cubicBezTo>
                  <a:cubicBezTo>
                    <a:pt x="38" y="155"/>
                    <a:pt x="38" y="156"/>
                    <a:pt x="40" y="158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37" y="150"/>
                    <a:pt x="36" y="144"/>
                    <a:pt x="36" y="137"/>
                  </a:cubicBezTo>
                  <a:cubicBezTo>
                    <a:pt x="36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5"/>
                    <a:pt x="35" y="133"/>
                    <a:pt x="36" y="132"/>
                  </a:cubicBezTo>
                  <a:close/>
                  <a:moveTo>
                    <a:pt x="61" y="132"/>
                  </a:moveTo>
                  <a:cubicBezTo>
                    <a:pt x="59" y="133"/>
                    <a:pt x="59" y="133"/>
                    <a:pt x="59" y="133"/>
                  </a:cubicBezTo>
                  <a:cubicBezTo>
                    <a:pt x="53" y="133"/>
                    <a:pt x="47" y="133"/>
                    <a:pt x="41" y="133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4" y="145"/>
                    <a:pt x="44" y="145"/>
                    <a:pt x="44" y="145"/>
                  </a:cubicBezTo>
                  <a:cubicBezTo>
                    <a:pt x="44" y="150"/>
                    <a:pt x="46" y="154"/>
                    <a:pt x="46" y="159"/>
                  </a:cubicBezTo>
                  <a:cubicBezTo>
                    <a:pt x="47" y="158"/>
                    <a:pt x="46" y="156"/>
                    <a:pt x="48" y="156"/>
                  </a:cubicBezTo>
                  <a:cubicBezTo>
                    <a:pt x="47" y="154"/>
                    <a:pt x="49" y="153"/>
                    <a:pt x="48" y="152"/>
                  </a:cubicBezTo>
                  <a:cubicBezTo>
                    <a:pt x="49" y="149"/>
                    <a:pt x="49" y="146"/>
                    <a:pt x="52" y="143"/>
                  </a:cubicBezTo>
                  <a:cubicBezTo>
                    <a:pt x="55" y="143"/>
                    <a:pt x="55" y="139"/>
                    <a:pt x="59" y="139"/>
                  </a:cubicBezTo>
                  <a:cubicBezTo>
                    <a:pt x="60" y="139"/>
                    <a:pt x="61" y="141"/>
                    <a:pt x="62" y="142"/>
                  </a:cubicBezTo>
                  <a:cubicBezTo>
                    <a:pt x="60" y="139"/>
                    <a:pt x="60" y="135"/>
                    <a:pt x="61" y="132"/>
                  </a:cubicBezTo>
                  <a:close/>
                  <a:moveTo>
                    <a:pt x="93" y="140"/>
                  </a:moveTo>
                  <a:cubicBezTo>
                    <a:pt x="95" y="144"/>
                    <a:pt x="96" y="147"/>
                    <a:pt x="98" y="151"/>
                  </a:cubicBezTo>
                  <a:cubicBezTo>
                    <a:pt x="99" y="154"/>
                    <a:pt x="102" y="156"/>
                    <a:pt x="103" y="159"/>
                  </a:cubicBezTo>
                  <a:cubicBezTo>
                    <a:pt x="104" y="156"/>
                    <a:pt x="106" y="155"/>
                    <a:pt x="108" y="153"/>
                  </a:cubicBezTo>
                  <a:cubicBezTo>
                    <a:pt x="108" y="152"/>
                    <a:pt x="108" y="151"/>
                    <a:pt x="108" y="150"/>
                  </a:cubicBezTo>
                  <a:cubicBezTo>
                    <a:pt x="107" y="149"/>
                    <a:pt x="108" y="147"/>
                    <a:pt x="107" y="146"/>
                  </a:cubicBezTo>
                  <a:cubicBezTo>
                    <a:pt x="105" y="146"/>
                    <a:pt x="107" y="148"/>
                    <a:pt x="106" y="149"/>
                  </a:cubicBezTo>
                  <a:cubicBezTo>
                    <a:pt x="106" y="149"/>
                    <a:pt x="105" y="149"/>
                    <a:pt x="105" y="148"/>
                  </a:cubicBezTo>
                  <a:cubicBezTo>
                    <a:pt x="103" y="148"/>
                    <a:pt x="102" y="147"/>
                    <a:pt x="102" y="145"/>
                  </a:cubicBezTo>
                  <a:cubicBezTo>
                    <a:pt x="103" y="144"/>
                    <a:pt x="101" y="144"/>
                    <a:pt x="101" y="143"/>
                  </a:cubicBezTo>
                  <a:cubicBezTo>
                    <a:pt x="101" y="143"/>
                    <a:pt x="100" y="143"/>
                    <a:pt x="100" y="144"/>
                  </a:cubicBezTo>
                  <a:cubicBezTo>
                    <a:pt x="100" y="144"/>
                    <a:pt x="99" y="144"/>
                    <a:pt x="99" y="144"/>
                  </a:cubicBezTo>
                  <a:cubicBezTo>
                    <a:pt x="99" y="140"/>
                    <a:pt x="95" y="142"/>
                    <a:pt x="93" y="140"/>
                  </a:cubicBezTo>
                  <a:close/>
                  <a:moveTo>
                    <a:pt x="113" y="145"/>
                  </a:moveTo>
                  <a:cubicBezTo>
                    <a:pt x="113" y="147"/>
                    <a:pt x="112" y="148"/>
                    <a:pt x="111" y="149"/>
                  </a:cubicBezTo>
                  <a:cubicBezTo>
                    <a:pt x="111" y="150"/>
                    <a:pt x="111" y="150"/>
                    <a:pt x="111" y="150"/>
                  </a:cubicBezTo>
                  <a:cubicBezTo>
                    <a:pt x="113" y="148"/>
                    <a:pt x="114" y="147"/>
                    <a:pt x="116" y="146"/>
                  </a:cubicBezTo>
                  <a:lnTo>
                    <a:pt x="113" y="145"/>
                  </a:lnTo>
                  <a:close/>
                  <a:moveTo>
                    <a:pt x="164" y="151"/>
                  </a:moveTo>
                  <a:cubicBezTo>
                    <a:pt x="164" y="151"/>
                    <a:pt x="164" y="153"/>
                    <a:pt x="165" y="154"/>
                  </a:cubicBezTo>
                  <a:cubicBezTo>
                    <a:pt x="167" y="153"/>
                    <a:pt x="166" y="157"/>
                    <a:pt x="169" y="156"/>
                  </a:cubicBezTo>
                  <a:cubicBezTo>
                    <a:pt x="170" y="156"/>
                    <a:pt x="169" y="155"/>
                    <a:pt x="169" y="154"/>
                  </a:cubicBezTo>
                  <a:cubicBezTo>
                    <a:pt x="169" y="152"/>
                    <a:pt x="167" y="152"/>
                    <a:pt x="166" y="151"/>
                  </a:cubicBezTo>
                  <a:cubicBezTo>
                    <a:pt x="165" y="150"/>
                    <a:pt x="166" y="150"/>
                    <a:pt x="166" y="150"/>
                  </a:cubicBezTo>
                  <a:cubicBezTo>
                    <a:pt x="165" y="149"/>
                    <a:pt x="164" y="150"/>
                    <a:pt x="164" y="151"/>
                  </a:cubicBezTo>
                  <a:close/>
                  <a:moveTo>
                    <a:pt x="200" y="151"/>
                  </a:moveTo>
                  <a:cubicBezTo>
                    <a:pt x="198" y="151"/>
                    <a:pt x="196" y="152"/>
                    <a:pt x="194" y="150"/>
                  </a:cubicBezTo>
                  <a:cubicBezTo>
                    <a:pt x="194" y="150"/>
                    <a:pt x="193" y="151"/>
                    <a:pt x="193" y="151"/>
                  </a:cubicBezTo>
                  <a:cubicBezTo>
                    <a:pt x="193" y="152"/>
                    <a:pt x="192" y="153"/>
                    <a:pt x="191" y="153"/>
                  </a:cubicBezTo>
                  <a:cubicBezTo>
                    <a:pt x="190" y="152"/>
                    <a:pt x="190" y="151"/>
                    <a:pt x="189" y="150"/>
                  </a:cubicBezTo>
                  <a:cubicBezTo>
                    <a:pt x="189" y="151"/>
                    <a:pt x="189" y="152"/>
                    <a:pt x="189" y="152"/>
                  </a:cubicBezTo>
                  <a:cubicBezTo>
                    <a:pt x="187" y="154"/>
                    <a:pt x="187" y="155"/>
                    <a:pt x="186" y="156"/>
                  </a:cubicBezTo>
                  <a:cubicBezTo>
                    <a:pt x="185" y="158"/>
                    <a:pt x="183" y="157"/>
                    <a:pt x="181" y="159"/>
                  </a:cubicBezTo>
                  <a:cubicBezTo>
                    <a:pt x="181" y="162"/>
                    <a:pt x="178" y="161"/>
                    <a:pt x="176" y="162"/>
                  </a:cubicBezTo>
                  <a:cubicBezTo>
                    <a:pt x="175" y="162"/>
                    <a:pt x="176" y="162"/>
                    <a:pt x="176" y="163"/>
                  </a:cubicBezTo>
                  <a:cubicBezTo>
                    <a:pt x="177" y="163"/>
                    <a:pt x="178" y="163"/>
                    <a:pt x="179" y="162"/>
                  </a:cubicBezTo>
                  <a:cubicBezTo>
                    <a:pt x="182" y="163"/>
                    <a:pt x="181" y="159"/>
                    <a:pt x="183" y="158"/>
                  </a:cubicBezTo>
                  <a:cubicBezTo>
                    <a:pt x="184" y="158"/>
                    <a:pt x="185" y="157"/>
                    <a:pt x="187" y="158"/>
                  </a:cubicBezTo>
                  <a:cubicBezTo>
                    <a:pt x="188" y="160"/>
                    <a:pt x="188" y="162"/>
                    <a:pt x="188" y="164"/>
                  </a:cubicBezTo>
                  <a:cubicBezTo>
                    <a:pt x="187" y="166"/>
                    <a:pt x="187" y="168"/>
                    <a:pt x="186" y="170"/>
                  </a:cubicBezTo>
                  <a:cubicBezTo>
                    <a:pt x="186" y="172"/>
                    <a:pt x="184" y="173"/>
                    <a:pt x="184" y="175"/>
                  </a:cubicBezTo>
                  <a:cubicBezTo>
                    <a:pt x="183" y="176"/>
                    <a:pt x="182" y="176"/>
                    <a:pt x="181" y="176"/>
                  </a:cubicBezTo>
                  <a:cubicBezTo>
                    <a:pt x="176" y="174"/>
                    <a:pt x="170" y="173"/>
                    <a:pt x="165" y="173"/>
                  </a:cubicBezTo>
                  <a:cubicBezTo>
                    <a:pt x="164" y="173"/>
                    <a:pt x="164" y="173"/>
                    <a:pt x="164" y="174"/>
                  </a:cubicBezTo>
                  <a:cubicBezTo>
                    <a:pt x="166" y="175"/>
                    <a:pt x="169" y="175"/>
                    <a:pt x="172" y="176"/>
                  </a:cubicBezTo>
                  <a:cubicBezTo>
                    <a:pt x="174" y="177"/>
                    <a:pt x="175" y="180"/>
                    <a:pt x="178" y="179"/>
                  </a:cubicBezTo>
                  <a:cubicBezTo>
                    <a:pt x="180" y="177"/>
                    <a:pt x="184" y="179"/>
                    <a:pt x="186" y="177"/>
                  </a:cubicBezTo>
                  <a:cubicBezTo>
                    <a:pt x="185" y="175"/>
                    <a:pt x="187" y="173"/>
                    <a:pt x="188" y="171"/>
                  </a:cubicBezTo>
                  <a:cubicBezTo>
                    <a:pt x="189" y="171"/>
                    <a:pt x="189" y="171"/>
                    <a:pt x="189" y="171"/>
                  </a:cubicBezTo>
                  <a:cubicBezTo>
                    <a:pt x="190" y="172"/>
                    <a:pt x="190" y="174"/>
                    <a:pt x="191" y="175"/>
                  </a:cubicBezTo>
                  <a:cubicBezTo>
                    <a:pt x="193" y="174"/>
                    <a:pt x="194" y="171"/>
                    <a:pt x="196" y="169"/>
                  </a:cubicBezTo>
                  <a:cubicBezTo>
                    <a:pt x="200" y="163"/>
                    <a:pt x="204" y="157"/>
                    <a:pt x="205" y="150"/>
                  </a:cubicBezTo>
                  <a:cubicBezTo>
                    <a:pt x="203" y="150"/>
                    <a:pt x="202" y="150"/>
                    <a:pt x="200" y="151"/>
                  </a:cubicBezTo>
                  <a:close/>
                  <a:moveTo>
                    <a:pt x="120" y="151"/>
                  </a:moveTo>
                  <a:cubicBezTo>
                    <a:pt x="117" y="155"/>
                    <a:pt x="112" y="159"/>
                    <a:pt x="108" y="163"/>
                  </a:cubicBezTo>
                  <a:cubicBezTo>
                    <a:pt x="115" y="169"/>
                    <a:pt x="122" y="172"/>
                    <a:pt x="131" y="174"/>
                  </a:cubicBezTo>
                  <a:cubicBezTo>
                    <a:pt x="131" y="172"/>
                    <a:pt x="130" y="170"/>
                    <a:pt x="131" y="169"/>
                  </a:cubicBezTo>
                  <a:cubicBezTo>
                    <a:pt x="132" y="167"/>
                    <a:pt x="134" y="167"/>
                    <a:pt x="135" y="168"/>
                  </a:cubicBezTo>
                  <a:cubicBezTo>
                    <a:pt x="136" y="167"/>
                    <a:pt x="136" y="166"/>
                    <a:pt x="136" y="166"/>
                  </a:cubicBezTo>
                  <a:cubicBezTo>
                    <a:pt x="134" y="165"/>
                    <a:pt x="135" y="163"/>
                    <a:pt x="134" y="162"/>
                  </a:cubicBezTo>
                  <a:cubicBezTo>
                    <a:pt x="134" y="162"/>
                    <a:pt x="135" y="162"/>
                    <a:pt x="135" y="161"/>
                  </a:cubicBezTo>
                  <a:cubicBezTo>
                    <a:pt x="134" y="160"/>
                    <a:pt x="136" y="159"/>
                    <a:pt x="135" y="158"/>
                  </a:cubicBezTo>
                  <a:cubicBezTo>
                    <a:pt x="135" y="157"/>
                    <a:pt x="135" y="157"/>
                    <a:pt x="136" y="157"/>
                  </a:cubicBezTo>
                  <a:cubicBezTo>
                    <a:pt x="132" y="159"/>
                    <a:pt x="128" y="156"/>
                    <a:pt x="124" y="155"/>
                  </a:cubicBezTo>
                  <a:cubicBezTo>
                    <a:pt x="122" y="154"/>
                    <a:pt x="120" y="153"/>
                    <a:pt x="120" y="151"/>
                  </a:cubicBezTo>
                  <a:close/>
                  <a:moveTo>
                    <a:pt x="157" y="162"/>
                  </a:moveTo>
                  <a:cubicBezTo>
                    <a:pt x="156" y="162"/>
                    <a:pt x="156" y="163"/>
                    <a:pt x="157" y="164"/>
                  </a:cubicBezTo>
                  <a:cubicBezTo>
                    <a:pt x="158" y="162"/>
                    <a:pt x="161" y="162"/>
                    <a:pt x="162" y="160"/>
                  </a:cubicBezTo>
                  <a:cubicBezTo>
                    <a:pt x="159" y="159"/>
                    <a:pt x="158" y="161"/>
                    <a:pt x="157" y="162"/>
                  </a:cubicBezTo>
                  <a:close/>
                  <a:moveTo>
                    <a:pt x="164" y="167"/>
                  </a:moveTo>
                  <a:cubicBezTo>
                    <a:pt x="162" y="167"/>
                    <a:pt x="161" y="168"/>
                    <a:pt x="159" y="169"/>
                  </a:cubicBezTo>
                  <a:cubicBezTo>
                    <a:pt x="158" y="170"/>
                    <a:pt x="157" y="167"/>
                    <a:pt x="155" y="168"/>
                  </a:cubicBezTo>
                  <a:cubicBezTo>
                    <a:pt x="155" y="168"/>
                    <a:pt x="156" y="169"/>
                    <a:pt x="156" y="169"/>
                  </a:cubicBezTo>
                  <a:cubicBezTo>
                    <a:pt x="156" y="169"/>
                    <a:pt x="156" y="170"/>
                    <a:pt x="156" y="171"/>
                  </a:cubicBezTo>
                  <a:cubicBezTo>
                    <a:pt x="154" y="173"/>
                    <a:pt x="153" y="170"/>
                    <a:pt x="151" y="170"/>
                  </a:cubicBezTo>
                  <a:cubicBezTo>
                    <a:pt x="151" y="171"/>
                    <a:pt x="151" y="171"/>
                    <a:pt x="151" y="171"/>
                  </a:cubicBezTo>
                  <a:cubicBezTo>
                    <a:pt x="151" y="171"/>
                    <a:pt x="151" y="172"/>
                    <a:pt x="150" y="171"/>
                  </a:cubicBezTo>
                  <a:cubicBezTo>
                    <a:pt x="149" y="169"/>
                    <a:pt x="146" y="170"/>
                    <a:pt x="145" y="168"/>
                  </a:cubicBezTo>
                  <a:cubicBezTo>
                    <a:pt x="144" y="168"/>
                    <a:pt x="143" y="168"/>
                    <a:pt x="143" y="169"/>
                  </a:cubicBezTo>
                  <a:cubicBezTo>
                    <a:pt x="142" y="170"/>
                    <a:pt x="140" y="169"/>
                    <a:pt x="141" y="170"/>
                  </a:cubicBezTo>
                  <a:cubicBezTo>
                    <a:pt x="139" y="171"/>
                    <a:pt x="139" y="173"/>
                    <a:pt x="138" y="174"/>
                  </a:cubicBezTo>
                  <a:cubicBezTo>
                    <a:pt x="136" y="173"/>
                    <a:pt x="135" y="176"/>
                    <a:pt x="133" y="176"/>
                  </a:cubicBezTo>
                  <a:cubicBezTo>
                    <a:pt x="133" y="176"/>
                    <a:pt x="133" y="177"/>
                    <a:pt x="133" y="177"/>
                  </a:cubicBezTo>
                  <a:cubicBezTo>
                    <a:pt x="135" y="177"/>
                    <a:pt x="136" y="177"/>
                    <a:pt x="137" y="177"/>
                  </a:cubicBezTo>
                  <a:cubicBezTo>
                    <a:pt x="139" y="174"/>
                    <a:pt x="142" y="177"/>
                    <a:pt x="145" y="175"/>
                  </a:cubicBezTo>
                  <a:cubicBezTo>
                    <a:pt x="147" y="176"/>
                    <a:pt x="145" y="178"/>
                    <a:pt x="147" y="178"/>
                  </a:cubicBezTo>
                  <a:cubicBezTo>
                    <a:pt x="149" y="177"/>
                    <a:pt x="151" y="180"/>
                    <a:pt x="153" y="179"/>
                  </a:cubicBezTo>
                  <a:cubicBezTo>
                    <a:pt x="153" y="176"/>
                    <a:pt x="157" y="176"/>
                    <a:pt x="159" y="175"/>
                  </a:cubicBezTo>
                  <a:cubicBezTo>
                    <a:pt x="161" y="173"/>
                    <a:pt x="165" y="171"/>
                    <a:pt x="164" y="167"/>
                  </a:cubicBezTo>
                  <a:close/>
                  <a:moveTo>
                    <a:pt x="102" y="168"/>
                  </a:moveTo>
                  <a:cubicBezTo>
                    <a:pt x="98" y="173"/>
                    <a:pt x="94" y="178"/>
                    <a:pt x="90" y="181"/>
                  </a:cubicBezTo>
                  <a:cubicBezTo>
                    <a:pt x="92" y="182"/>
                    <a:pt x="93" y="184"/>
                    <a:pt x="94" y="185"/>
                  </a:cubicBezTo>
                  <a:cubicBezTo>
                    <a:pt x="104" y="193"/>
                    <a:pt x="116" y="197"/>
                    <a:pt x="127" y="199"/>
                  </a:cubicBezTo>
                  <a:cubicBezTo>
                    <a:pt x="124" y="198"/>
                    <a:pt x="124" y="198"/>
                    <a:pt x="124" y="198"/>
                  </a:cubicBezTo>
                  <a:cubicBezTo>
                    <a:pt x="122" y="195"/>
                    <a:pt x="118" y="192"/>
                    <a:pt x="118" y="189"/>
                  </a:cubicBezTo>
                  <a:cubicBezTo>
                    <a:pt x="120" y="188"/>
                    <a:pt x="120" y="185"/>
                    <a:pt x="121" y="183"/>
                  </a:cubicBezTo>
                  <a:cubicBezTo>
                    <a:pt x="123" y="181"/>
                    <a:pt x="125" y="180"/>
                    <a:pt x="128" y="180"/>
                  </a:cubicBezTo>
                  <a:cubicBezTo>
                    <a:pt x="121" y="182"/>
                    <a:pt x="116" y="178"/>
                    <a:pt x="110" y="175"/>
                  </a:cubicBezTo>
                  <a:cubicBezTo>
                    <a:pt x="107" y="173"/>
                    <a:pt x="104" y="171"/>
                    <a:pt x="102" y="168"/>
                  </a:cubicBezTo>
                  <a:close/>
                  <a:moveTo>
                    <a:pt x="191" y="186"/>
                  </a:moveTo>
                  <a:cubicBezTo>
                    <a:pt x="190" y="185"/>
                    <a:pt x="190" y="185"/>
                    <a:pt x="190" y="185"/>
                  </a:cubicBezTo>
                  <a:cubicBezTo>
                    <a:pt x="190" y="187"/>
                    <a:pt x="189" y="187"/>
                    <a:pt x="188" y="189"/>
                  </a:cubicBezTo>
                  <a:cubicBezTo>
                    <a:pt x="188" y="190"/>
                    <a:pt x="187" y="191"/>
                    <a:pt x="189" y="192"/>
                  </a:cubicBezTo>
                  <a:cubicBezTo>
                    <a:pt x="191" y="193"/>
                    <a:pt x="194" y="194"/>
                    <a:pt x="195" y="197"/>
                  </a:cubicBezTo>
                  <a:cubicBezTo>
                    <a:pt x="194" y="200"/>
                    <a:pt x="189" y="203"/>
                    <a:pt x="192" y="206"/>
                  </a:cubicBezTo>
                  <a:cubicBezTo>
                    <a:pt x="193" y="207"/>
                    <a:pt x="190" y="208"/>
                    <a:pt x="191" y="209"/>
                  </a:cubicBezTo>
                  <a:cubicBezTo>
                    <a:pt x="192" y="208"/>
                    <a:pt x="192" y="208"/>
                    <a:pt x="192" y="208"/>
                  </a:cubicBezTo>
                  <a:cubicBezTo>
                    <a:pt x="196" y="205"/>
                    <a:pt x="200" y="202"/>
                    <a:pt x="203" y="198"/>
                  </a:cubicBezTo>
                  <a:cubicBezTo>
                    <a:pt x="204" y="198"/>
                    <a:pt x="204" y="198"/>
                    <a:pt x="204" y="198"/>
                  </a:cubicBezTo>
                  <a:cubicBezTo>
                    <a:pt x="203" y="198"/>
                    <a:pt x="202" y="199"/>
                    <a:pt x="201" y="199"/>
                  </a:cubicBezTo>
                  <a:cubicBezTo>
                    <a:pt x="199" y="198"/>
                    <a:pt x="199" y="196"/>
                    <a:pt x="199" y="194"/>
                  </a:cubicBezTo>
                  <a:lnTo>
                    <a:pt x="191" y="186"/>
                  </a:lnTo>
                  <a:close/>
                  <a:moveTo>
                    <a:pt x="88" y="189"/>
                  </a:moveTo>
                  <a:cubicBezTo>
                    <a:pt x="88" y="188"/>
                    <a:pt x="88" y="188"/>
                    <a:pt x="88" y="188"/>
                  </a:cubicBezTo>
                  <a:cubicBezTo>
                    <a:pt x="88" y="189"/>
                    <a:pt x="88" y="189"/>
                    <a:pt x="88" y="189"/>
                  </a:cubicBezTo>
                  <a:close/>
                  <a:moveTo>
                    <a:pt x="90" y="191"/>
                  </a:moveTo>
                  <a:cubicBezTo>
                    <a:pt x="89" y="191"/>
                    <a:pt x="89" y="190"/>
                    <a:pt x="89" y="189"/>
                  </a:cubicBezTo>
                  <a:lnTo>
                    <a:pt x="90" y="191"/>
                  </a:lnTo>
                  <a:close/>
                  <a:moveTo>
                    <a:pt x="91" y="192"/>
                  </a:moveTo>
                  <a:cubicBezTo>
                    <a:pt x="91" y="193"/>
                    <a:pt x="93" y="194"/>
                    <a:pt x="93" y="196"/>
                  </a:cubicBezTo>
                  <a:cubicBezTo>
                    <a:pt x="92" y="198"/>
                    <a:pt x="89" y="198"/>
                    <a:pt x="88" y="198"/>
                  </a:cubicBezTo>
                  <a:cubicBezTo>
                    <a:pt x="84" y="197"/>
                    <a:pt x="81" y="200"/>
                    <a:pt x="78" y="201"/>
                  </a:cubicBezTo>
                  <a:cubicBezTo>
                    <a:pt x="75" y="202"/>
                    <a:pt x="74" y="198"/>
                    <a:pt x="71" y="198"/>
                  </a:cubicBezTo>
                  <a:cubicBezTo>
                    <a:pt x="88" y="214"/>
                    <a:pt x="109" y="223"/>
                    <a:pt x="132" y="225"/>
                  </a:cubicBezTo>
                  <a:cubicBezTo>
                    <a:pt x="134" y="226"/>
                    <a:pt x="134" y="226"/>
                    <a:pt x="134" y="226"/>
                  </a:cubicBezTo>
                  <a:cubicBezTo>
                    <a:pt x="133" y="224"/>
                    <a:pt x="133" y="224"/>
                    <a:pt x="133" y="224"/>
                  </a:cubicBezTo>
                  <a:cubicBezTo>
                    <a:pt x="133" y="207"/>
                    <a:pt x="133" y="207"/>
                    <a:pt x="133" y="207"/>
                  </a:cubicBezTo>
                  <a:cubicBezTo>
                    <a:pt x="132" y="207"/>
                    <a:pt x="132" y="207"/>
                    <a:pt x="132" y="207"/>
                  </a:cubicBezTo>
                  <a:cubicBezTo>
                    <a:pt x="116" y="207"/>
                    <a:pt x="103" y="201"/>
                    <a:pt x="91" y="192"/>
                  </a:cubicBezTo>
                  <a:close/>
                  <a:moveTo>
                    <a:pt x="209" y="204"/>
                  </a:moveTo>
                  <a:cubicBezTo>
                    <a:pt x="208" y="202"/>
                    <a:pt x="208" y="202"/>
                    <a:pt x="208" y="202"/>
                  </a:cubicBezTo>
                  <a:cubicBezTo>
                    <a:pt x="207" y="206"/>
                    <a:pt x="203" y="208"/>
                    <a:pt x="200" y="211"/>
                  </a:cubicBezTo>
                  <a:cubicBezTo>
                    <a:pt x="196" y="215"/>
                    <a:pt x="189" y="216"/>
                    <a:pt x="187" y="222"/>
                  </a:cubicBezTo>
                  <a:cubicBezTo>
                    <a:pt x="184" y="224"/>
                    <a:pt x="184" y="227"/>
                    <a:pt x="181" y="228"/>
                  </a:cubicBezTo>
                  <a:cubicBezTo>
                    <a:pt x="179" y="231"/>
                    <a:pt x="176" y="231"/>
                    <a:pt x="174" y="233"/>
                  </a:cubicBezTo>
                  <a:cubicBezTo>
                    <a:pt x="169" y="238"/>
                    <a:pt x="165" y="230"/>
                    <a:pt x="161" y="229"/>
                  </a:cubicBezTo>
                  <a:cubicBezTo>
                    <a:pt x="151" y="231"/>
                    <a:pt x="151" y="231"/>
                    <a:pt x="151" y="231"/>
                  </a:cubicBezTo>
                  <a:cubicBezTo>
                    <a:pt x="147" y="231"/>
                    <a:pt x="144" y="232"/>
                    <a:pt x="141" y="231"/>
                  </a:cubicBezTo>
                  <a:cubicBezTo>
                    <a:pt x="141" y="238"/>
                    <a:pt x="141" y="245"/>
                    <a:pt x="141" y="251"/>
                  </a:cubicBezTo>
                  <a:cubicBezTo>
                    <a:pt x="142" y="250"/>
                    <a:pt x="142" y="250"/>
                    <a:pt x="142" y="250"/>
                  </a:cubicBezTo>
                  <a:cubicBezTo>
                    <a:pt x="173" y="249"/>
                    <a:pt x="199" y="237"/>
                    <a:pt x="222" y="217"/>
                  </a:cubicBezTo>
                  <a:lnTo>
                    <a:pt x="209" y="204"/>
                  </a:lnTo>
                  <a:close/>
                  <a:moveTo>
                    <a:pt x="67" y="204"/>
                  </a:moveTo>
                  <a:cubicBezTo>
                    <a:pt x="67" y="204"/>
                    <a:pt x="67" y="204"/>
                    <a:pt x="67" y="204"/>
                  </a:cubicBezTo>
                  <a:cubicBezTo>
                    <a:pt x="54" y="218"/>
                    <a:pt x="54" y="218"/>
                    <a:pt x="54" y="218"/>
                  </a:cubicBezTo>
                  <a:cubicBezTo>
                    <a:pt x="74" y="235"/>
                    <a:pt x="96" y="246"/>
                    <a:pt x="122" y="249"/>
                  </a:cubicBezTo>
                  <a:cubicBezTo>
                    <a:pt x="126" y="250"/>
                    <a:pt x="130" y="250"/>
                    <a:pt x="134" y="251"/>
                  </a:cubicBezTo>
                  <a:cubicBezTo>
                    <a:pt x="133" y="249"/>
                    <a:pt x="133" y="249"/>
                    <a:pt x="133" y="249"/>
                  </a:cubicBezTo>
                  <a:cubicBezTo>
                    <a:pt x="133" y="232"/>
                    <a:pt x="133" y="232"/>
                    <a:pt x="133" y="232"/>
                  </a:cubicBezTo>
                  <a:cubicBezTo>
                    <a:pt x="134" y="231"/>
                    <a:pt x="134" y="231"/>
                    <a:pt x="134" y="231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07" y="230"/>
                    <a:pt x="85" y="221"/>
                    <a:pt x="67" y="204"/>
                  </a:cubicBezTo>
                  <a:close/>
                  <a:moveTo>
                    <a:pt x="140" y="208"/>
                  </a:moveTo>
                  <a:cubicBezTo>
                    <a:pt x="141" y="210"/>
                    <a:pt x="141" y="210"/>
                    <a:pt x="141" y="210"/>
                  </a:cubicBezTo>
                  <a:cubicBezTo>
                    <a:pt x="141" y="215"/>
                    <a:pt x="142" y="220"/>
                    <a:pt x="141" y="225"/>
                  </a:cubicBezTo>
                  <a:cubicBezTo>
                    <a:pt x="146" y="224"/>
                    <a:pt x="151" y="224"/>
                    <a:pt x="156" y="223"/>
                  </a:cubicBezTo>
                  <a:cubicBezTo>
                    <a:pt x="155" y="223"/>
                    <a:pt x="154" y="222"/>
                    <a:pt x="153" y="221"/>
                  </a:cubicBezTo>
                  <a:cubicBezTo>
                    <a:pt x="150" y="221"/>
                    <a:pt x="149" y="218"/>
                    <a:pt x="148" y="216"/>
                  </a:cubicBezTo>
                  <a:cubicBezTo>
                    <a:pt x="148" y="214"/>
                    <a:pt x="149" y="213"/>
                    <a:pt x="149" y="211"/>
                  </a:cubicBezTo>
                  <a:cubicBezTo>
                    <a:pt x="148" y="209"/>
                    <a:pt x="144" y="210"/>
                    <a:pt x="142" y="210"/>
                  </a:cubicBezTo>
                  <a:cubicBezTo>
                    <a:pt x="141" y="209"/>
                    <a:pt x="141" y="208"/>
                    <a:pt x="140" y="20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08B6E331-B3F3-4728-A8A8-D39728D5A7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19663" y="2887663"/>
              <a:ext cx="171450" cy="180975"/>
            </a:xfrm>
            <a:custGeom>
              <a:avLst/>
              <a:gdLst>
                <a:gd name="T0" fmla="*/ 27 w 45"/>
                <a:gd name="T1" fmla="*/ 14 h 48"/>
                <a:gd name="T2" fmla="*/ 44 w 45"/>
                <a:gd name="T3" fmla="*/ 44 h 48"/>
                <a:gd name="T4" fmla="*/ 45 w 45"/>
                <a:gd name="T5" fmla="*/ 48 h 48"/>
                <a:gd name="T6" fmla="*/ 11 w 45"/>
                <a:gd name="T7" fmla="*/ 11 h 48"/>
                <a:gd name="T8" fmla="*/ 0 w 45"/>
                <a:gd name="T9" fmla="*/ 0 h 48"/>
                <a:gd name="T10" fmla="*/ 27 w 45"/>
                <a:gd name="T11" fmla="*/ 1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48">
                  <a:moveTo>
                    <a:pt x="27" y="14"/>
                  </a:moveTo>
                  <a:cubicBezTo>
                    <a:pt x="37" y="22"/>
                    <a:pt x="41" y="33"/>
                    <a:pt x="44" y="44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32" y="38"/>
                    <a:pt x="19" y="25"/>
                    <a:pt x="11" y="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4"/>
                    <a:pt x="19" y="6"/>
                    <a:pt x="27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493A8260-E07C-479E-94B4-BE4DD332992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46538" y="2895601"/>
              <a:ext cx="166688" cy="180975"/>
            </a:xfrm>
            <a:custGeom>
              <a:avLst/>
              <a:gdLst>
                <a:gd name="T0" fmla="*/ 21 w 44"/>
                <a:gd name="T1" fmla="*/ 28 h 48"/>
                <a:gd name="T2" fmla="*/ 0 w 44"/>
                <a:gd name="T3" fmla="*/ 48 h 48"/>
                <a:gd name="T4" fmla="*/ 9 w 44"/>
                <a:gd name="T5" fmla="*/ 23 h 48"/>
                <a:gd name="T6" fmla="*/ 44 w 44"/>
                <a:gd name="T7" fmla="*/ 0 h 48"/>
                <a:gd name="T8" fmla="*/ 21 w 44"/>
                <a:gd name="T9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8">
                  <a:moveTo>
                    <a:pt x="21" y="28"/>
                  </a:moveTo>
                  <a:cubicBezTo>
                    <a:pt x="15" y="36"/>
                    <a:pt x="7" y="41"/>
                    <a:pt x="0" y="48"/>
                  </a:cubicBezTo>
                  <a:cubicBezTo>
                    <a:pt x="3" y="40"/>
                    <a:pt x="4" y="30"/>
                    <a:pt x="9" y="23"/>
                  </a:cubicBezTo>
                  <a:cubicBezTo>
                    <a:pt x="17" y="10"/>
                    <a:pt x="31" y="5"/>
                    <a:pt x="44" y="0"/>
                  </a:cubicBezTo>
                  <a:cubicBezTo>
                    <a:pt x="34" y="8"/>
                    <a:pt x="28" y="19"/>
                    <a:pt x="21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738856FE-10B8-4E0F-90FE-597EE582AF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87926" y="2951163"/>
              <a:ext cx="174625" cy="254000"/>
            </a:xfrm>
            <a:custGeom>
              <a:avLst/>
              <a:gdLst>
                <a:gd name="T0" fmla="*/ 43 w 46"/>
                <a:gd name="T1" fmla="*/ 27 h 67"/>
                <a:gd name="T2" fmla="*/ 44 w 46"/>
                <a:gd name="T3" fmla="*/ 67 h 67"/>
                <a:gd name="T4" fmla="*/ 44 w 46"/>
                <a:gd name="T5" fmla="*/ 67 h 67"/>
                <a:gd name="T6" fmla="*/ 10 w 46"/>
                <a:gd name="T7" fmla="*/ 35 h 67"/>
                <a:gd name="T8" fmla="*/ 0 w 46"/>
                <a:gd name="T9" fmla="*/ 11 h 67"/>
                <a:gd name="T10" fmla="*/ 32 w 46"/>
                <a:gd name="T11" fmla="*/ 41 h 67"/>
                <a:gd name="T12" fmla="*/ 38 w 46"/>
                <a:gd name="T13" fmla="*/ 51 h 67"/>
                <a:gd name="T14" fmla="*/ 39 w 46"/>
                <a:gd name="T15" fmla="*/ 51 h 67"/>
                <a:gd name="T16" fmla="*/ 28 w 46"/>
                <a:gd name="T17" fmla="*/ 14 h 67"/>
                <a:gd name="T18" fmla="*/ 17 w 46"/>
                <a:gd name="T19" fmla="*/ 0 h 67"/>
                <a:gd name="T20" fmla="*/ 43 w 46"/>
                <a:gd name="T21" fmla="*/ 2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67">
                  <a:moveTo>
                    <a:pt x="43" y="27"/>
                  </a:moveTo>
                  <a:cubicBezTo>
                    <a:pt x="46" y="41"/>
                    <a:pt x="41" y="54"/>
                    <a:pt x="44" y="67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37" y="53"/>
                    <a:pt x="21" y="46"/>
                    <a:pt x="10" y="35"/>
                  </a:cubicBezTo>
                  <a:cubicBezTo>
                    <a:pt x="4" y="28"/>
                    <a:pt x="1" y="20"/>
                    <a:pt x="0" y="11"/>
                  </a:cubicBezTo>
                  <a:cubicBezTo>
                    <a:pt x="6" y="26"/>
                    <a:pt x="23" y="29"/>
                    <a:pt x="32" y="41"/>
                  </a:cubicBezTo>
                  <a:cubicBezTo>
                    <a:pt x="35" y="44"/>
                    <a:pt x="36" y="48"/>
                    <a:pt x="38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3" y="39"/>
                    <a:pt x="31" y="26"/>
                    <a:pt x="28" y="14"/>
                  </a:cubicBezTo>
                  <a:cubicBezTo>
                    <a:pt x="26" y="9"/>
                    <a:pt x="22" y="3"/>
                    <a:pt x="17" y="0"/>
                  </a:cubicBezTo>
                  <a:cubicBezTo>
                    <a:pt x="29" y="2"/>
                    <a:pt x="40" y="15"/>
                    <a:pt x="43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3A45E9C7-9561-44DF-B8E1-8E0B4CDA1EA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78276" y="2959101"/>
              <a:ext cx="166688" cy="257175"/>
            </a:xfrm>
            <a:custGeom>
              <a:avLst/>
              <a:gdLst>
                <a:gd name="T0" fmla="*/ 27 w 44"/>
                <a:gd name="T1" fmla="*/ 0 h 68"/>
                <a:gd name="T2" fmla="*/ 12 w 44"/>
                <a:gd name="T3" fmla="*/ 37 h 68"/>
                <a:gd name="T4" fmla="*/ 7 w 44"/>
                <a:gd name="T5" fmla="*/ 52 h 68"/>
                <a:gd name="T6" fmla="*/ 7 w 44"/>
                <a:gd name="T7" fmla="*/ 52 h 68"/>
                <a:gd name="T8" fmla="*/ 18 w 44"/>
                <a:gd name="T9" fmla="*/ 37 h 68"/>
                <a:gd name="T10" fmla="*/ 44 w 44"/>
                <a:gd name="T11" fmla="*/ 11 h 68"/>
                <a:gd name="T12" fmla="*/ 16 w 44"/>
                <a:gd name="T13" fmla="*/ 51 h 68"/>
                <a:gd name="T14" fmla="*/ 2 w 44"/>
                <a:gd name="T15" fmla="*/ 68 h 68"/>
                <a:gd name="T16" fmla="*/ 3 w 44"/>
                <a:gd name="T17" fmla="*/ 54 h 68"/>
                <a:gd name="T18" fmla="*/ 10 w 44"/>
                <a:gd name="T19" fmla="*/ 12 h 68"/>
                <a:gd name="T20" fmla="*/ 27 w 44"/>
                <a:gd name="T2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8">
                  <a:moveTo>
                    <a:pt x="27" y="0"/>
                  </a:moveTo>
                  <a:cubicBezTo>
                    <a:pt x="15" y="9"/>
                    <a:pt x="16" y="25"/>
                    <a:pt x="12" y="37"/>
                  </a:cubicBezTo>
                  <a:cubicBezTo>
                    <a:pt x="10" y="42"/>
                    <a:pt x="8" y="47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9" y="46"/>
                    <a:pt x="13" y="41"/>
                    <a:pt x="18" y="37"/>
                  </a:cubicBezTo>
                  <a:cubicBezTo>
                    <a:pt x="27" y="28"/>
                    <a:pt x="40" y="23"/>
                    <a:pt x="44" y="11"/>
                  </a:cubicBezTo>
                  <a:cubicBezTo>
                    <a:pt x="44" y="28"/>
                    <a:pt x="30" y="41"/>
                    <a:pt x="16" y="51"/>
                  </a:cubicBezTo>
                  <a:cubicBezTo>
                    <a:pt x="11" y="56"/>
                    <a:pt x="5" y="61"/>
                    <a:pt x="2" y="68"/>
                  </a:cubicBezTo>
                  <a:cubicBezTo>
                    <a:pt x="2" y="63"/>
                    <a:pt x="3" y="59"/>
                    <a:pt x="3" y="54"/>
                  </a:cubicBezTo>
                  <a:cubicBezTo>
                    <a:pt x="1" y="40"/>
                    <a:pt x="0" y="23"/>
                    <a:pt x="10" y="12"/>
                  </a:cubicBezTo>
                  <a:cubicBezTo>
                    <a:pt x="15" y="6"/>
                    <a:pt x="21" y="2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A48DF34B-0C5E-4870-BC7D-C9508BAF25E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8251" y="3038476"/>
              <a:ext cx="182563" cy="333375"/>
            </a:xfrm>
            <a:custGeom>
              <a:avLst/>
              <a:gdLst>
                <a:gd name="T0" fmla="*/ 35 w 48"/>
                <a:gd name="T1" fmla="*/ 7 h 88"/>
                <a:gd name="T2" fmla="*/ 40 w 48"/>
                <a:gd name="T3" fmla="*/ 65 h 88"/>
                <a:gd name="T4" fmla="*/ 34 w 48"/>
                <a:gd name="T5" fmla="*/ 88 h 88"/>
                <a:gd name="T6" fmla="*/ 32 w 48"/>
                <a:gd name="T7" fmla="*/ 83 h 88"/>
                <a:gd name="T8" fmla="*/ 5 w 48"/>
                <a:gd name="T9" fmla="*/ 38 h 88"/>
                <a:gd name="T10" fmla="*/ 0 w 48"/>
                <a:gd name="T11" fmla="*/ 21 h 88"/>
                <a:gd name="T12" fmla="*/ 30 w 48"/>
                <a:gd name="T13" fmla="*/ 56 h 88"/>
                <a:gd name="T14" fmla="*/ 33 w 48"/>
                <a:gd name="T15" fmla="*/ 68 h 88"/>
                <a:gd name="T16" fmla="*/ 33 w 48"/>
                <a:gd name="T17" fmla="*/ 67 h 88"/>
                <a:gd name="T18" fmla="*/ 34 w 48"/>
                <a:gd name="T19" fmla="*/ 22 h 88"/>
                <a:gd name="T20" fmla="*/ 28 w 48"/>
                <a:gd name="T21" fmla="*/ 0 h 88"/>
                <a:gd name="T22" fmla="*/ 35 w 48"/>
                <a:gd name="T23" fmla="*/ 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88">
                  <a:moveTo>
                    <a:pt x="35" y="7"/>
                  </a:moveTo>
                  <a:cubicBezTo>
                    <a:pt x="46" y="23"/>
                    <a:pt x="48" y="47"/>
                    <a:pt x="40" y="65"/>
                  </a:cubicBezTo>
                  <a:cubicBezTo>
                    <a:pt x="37" y="72"/>
                    <a:pt x="35" y="80"/>
                    <a:pt x="34" y="88"/>
                  </a:cubicBezTo>
                  <a:cubicBezTo>
                    <a:pt x="33" y="87"/>
                    <a:pt x="33" y="85"/>
                    <a:pt x="32" y="83"/>
                  </a:cubicBezTo>
                  <a:cubicBezTo>
                    <a:pt x="28" y="66"/>
                    <a:pt x="12" y="54"/>
                    <a:pt x="5" y="38"/>
                  </a:cubicBezTo>
                  <a:cubicBezTo>
                    <a:pt x="3" y="32"/>
                    <a:pt x="1" y="27"/>
                    <a:pt x="0" y="21"/>
                  </a:cubicBezTo>
                  <a:cubicBezTo>
                    <a:pt x="7" y="34"/>
                    <a:pt x="25" y="41"/>
                    <a:pt x="30" y="56"/>
                  </a:cubicBezTo>
                  <a:cubicBezTo>
                    <a:pt x="32" y="59"/>
                    <a:pt x="31" y="64"/>
                    <a:pt x="33" y="68"/>
                  </a:cubicBezTo>
                  <a:cubicBezTo>
                    <a:pt x="33" y="68"/>
                    <a:pt x="33" y="68"/>
                    <a:pt x="33" y="67"/>
                  </a:cubicBezTo>
                  <a:cubicBezTo>
                    <a:pt x="31" y="52"/>
                    <a:pt x="32" y="37"/>
                    <a:pt x="34" y="22"/>
                  </a:cubicBezTo>
                  <a:cubicBezTo>
                    <a:pt x="34" y="14"/>
                    <a:pt x="33" y="6"/>
                    <a:pt x="28" y="0"/>
                  </a:cubicBezTo>
                  <a:cubicBezTo>
                    <a:pt x="31" y="2"/>
                    <a:pt x="33" y="5"/>
                    <a:pt x="35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1F854D2B-82BE-4A8B-96FC-EA54F17DDFC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17951" y="3046413"/>
              <a:ext cx="169863" cy="336550"/>
            </a:xfrm>
            <a:custGeom>
              <a:avLst/>
              <a:gdLst>
                <a:gd name="T0" fmla="*/ 16 w 45"/>
                <a:gd name="T1" fmla="*/ 0 h 89"/>
                <a:gd name="T2" fmla="*/ 14 w 45"/>
                <a:gd name="T3" fmla="*/ 51 h 89"/>
                <a:gd name="T4" fmla="*/ 13 w 45"/>
                <a:gd name="T5" fmla="*/ 68 h 89"/>
                <a:gd name="T6" fmla="*/ 14 w 45"/>
                <a:gd name="T7" fmla="*/ 68 h 89"/>
                <a:gd name="T8" fmla="*/ 15 w 45"/>
                <a:gd name="T9" fmla="*/ 62 h 89"/>
                <a:gd name="T10" fmla="*/ 40 w 45"/>
                <a:gd name="T11" fmla="*/ 29 h 89"/>
                <a:gd name="T12" fmla="*/ 45 w 45"/>
                <a:gd name="T13" fmla="*/ 21 h 89"/>
                <a:gd name="T14" fmla="*/ 39 w 45"/>
                <a:gd name="T15" fmla="*/ 41 h 89"/>
                <a:gd name="T16" fmla="*/ 13 w 45"/>
                <a:gd name="T17" fmla="*/ 89 h 89"/>
                <a:gd name="T18" fmla="*/ 1 w 45"/>
                <a:gd name="T19" fmla="*/ 39 h 89"/>
                <a:gd name="T20" fmla="*/ 16 w 45"/>
                <a:gd name="T21" fmla="*/ 1 h 89"/>
                <a:gd name="T22" fmla="*/ 16 w 45"/>
                <a:gd name="T23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89">
                  <a:moveTo>
                    <a:pt x="16" y="0"/>
                  </a:moveTo>
                  <a:cubicBezTo>
                    <a:pt x="7" y="15"/>
                    <a:pt x="15" y="34"/>
                    <a:pt x="14" y="51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3" y="68"/>
                    <a:pt x="13" y="68"/>
                    <a:pt x="14" y="68"/>
                  </a:cubicBezTo>
                  <a:cubicBezTo>
                    <a:pt x="14" y="66"/>
                    <a:pt x="14" y="64"/>
                    <a:pt x="15" y="62"/>
                  </a:cubicBezTo>
                  <a:cubicBezTo>
                    <a:pt x="17" y="48"/>
                    <a:pt x="29" y="39"/>
                    <a:pt x="40" y="29"/>
                  </a:cubicBezTo>
                  <a:cubicBezTo>
                    <a:pt x="42" y="27"/>
                    <a:pt x="44" y="24"/>
                    <a:pt x="45" y="21"/>
                  </a:cubicBezTo>
                  <a:cubicBezTo>
                    <a:pt x="44" y="28"/>
                    <a:pt x="42" y="35"/>
                    <a:pt x="39" y="41"/>
                  </a:cubicBezTo>
                  <a:cubicBezTo>
                    <a:pt x="31" y="57"/>
                    <a:pt x="16" y="70"/>
                    <a:pt x="13" y="89"/>
                  </a:cubicBezTo>
                  <a:cubicBezTo>
                    <a:pt x="12" y="71"/>
                    <a:pt x="0" y="58"/>
                    <a:pt x="1" y="39"/>
                  </a:cubicBezTo>
                  <a:cubicBezTo>
                    <a:pt x="0" y="24"/>
                    <a:pt x="7" y="12"/>
                    <a:pt x="16" y="1"/>
                  </a:cubicBezTo>
                  <a:cubicBezTo>
                    <a:pt x="16" y="1"/>
                    <a:pt x="16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A2B96441-75B3-430A-B5B7-C911880659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94288" y="3213101"/>
              <a:ext cx="169863" cy="336550"/>
            </a:xfrm>
            <a:custGeom>
              <a:avLst/>
              <a:gdLst>
                <a:gd name="T0" fmla="*/ 33 w 45"/>
                <a:gd name="T1" fmla="*/ 61 h 89"/>
                <a:gd name="T2" fmla="*/ 12 w 45"/>
                <a:gd name="T3" fmla="*/ 89 h 89"/>
                <a:gd name="T4" fmla="*/ 11 w 45"/>
                <a:gd name="T5" fmla="*/ 64 h 89"/>
                <a:gd name="T6" fmla="*/ 0 w 45"/>
                <a:gd name="T7" fmla="*/ 16 h 89"/>
                <a:gd name="T8" fmla="*/ 0 w 45"/>
                <a:gd name="T9" fmla="*/ 9 h 89"/>
                <a:gd name="T10" fmla="*/ 20 w 45"/>
                <a:gd name="T11" fmla="*/ 58 h 89"/>
                <a:gd name="T12" fmla="*/ 18 w 45"/>
                <a:gd name="T13" fmla="*/ 71 h 89"/>
                <a:gd name="T14" fmla="*/ 18 w 45"/>
                <a:gd name="T15" fmla="*/ 72 h 89"/>
                <a:gd name="T16" fmla="*/ 19 w 45"/>
                <a:gd name="T17" fmla="*/ 71 h 89"/>
                <a:gd name="T18" fmla="*/ 27 w 45"/>
                <a:gd name="T19" fmla="*/ 42 h 89"/>
                <a:gd name="T20" fmla="*/ 37 w 45"/>
                <a:gd name="T21" fmla="*/ 0 h 89"/>
                <a:gd name="T22" fmla="*/ 33 w 45"/>
                <a:gd name="T23" fmla="*/ 6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89">
                  <a:moveTo>
                    <a:pt x="33" y="61"/>
                  </a:moveTo>
                  <a:cubicBezTo>
                    <a:pt x="26" y="70"/>
                    <a:pt x="18" y="79"/>
                    <a:pt x="12" y="89"/>
                  </a:cubicBezTo>
                  <a:cubicBezTo>
                    <a:pt x="13" y="81"/>
                    <a:pt x="14" y="72"/>
                    <a:pt x="11" y="64"/>
                  </a:cubicBezTo>
                  <a:cubicBezTo>
                    <a:pt x="6" y="49"/>
                    <a:pt x="1" y="33"/>
                    <a:pt x="0" y="16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4" y="27"/>
                    <a:pt x="21" y="39"/>
                    <a:pt x="20" y="58"/>
                  </a:cubicBezTo>
                  <a:cubicBezTo>
                    <a:pt x="20" y="63"/>
                    <a:pt x="19" y="67"/>
                    <a:pt x="18" y="71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21" y="61"/>
                    <a:pt x="23" y="51"/>
                    <a:pt x="27" y="42"/>
                  </a:cubicBezTo>
                  <a:cubicBezTo>
                    <a:pt x="32" y="29"/>
                    <a:pt x="39" y="16"/>
                    <a:pt x="37" y="0"/>
                  </a:cubicBezTo>
                  <a:cubicBezTo>
                    <a:pt x="45" y="19"/>
                    <a:pt x="43" y="43"/>
                    <a:pt x="33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3C2212BA-32EE-4A9A-9B86-83CA227C67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83026" y="3224213"/>
              <a:ext cx="166688" cy="333375"/>
            </a:xfrm>
            <a:custGeom>
              <a:avLst/>
              <a:gdLst>
                <a:gd name="T0" fmla="*/ 20 w 44"/>
                <a:gd name="T1" fmla="*/ 52 h 88"/>
                <a:gd name="T2" fmla="*/ 25 w 44"/>
                <a:gd name="T3" fmla="*/ 71 h 88"/>
                <a:gd name="T4" fmla="*/ 26 w 44"/>
                <a:gd name="T5" fmla="*/ 71 h 88"/>
                <a:gd name="T6" fmla="*/ 38 w 44"/>
                <a:gd name="T7" fmla="*/ 21 h 88"/>
                <a:gd name="T8" fmla="*/ 43 w 44"/>
                <a:gd name="T9" fmla="*/ 8 h 88"/>
                <a:gd name="T10" fmla="*/ 41 w 44"/>
                <a:gd name="T11" fmla="*/ 35 h 88"/>
                <a:gd name="T12" fmla="*/ 32 w 44"/>
                <a:gd name="T13" fmla="*/ 67 h 88"/>
                <a:gd name="T14" fmla="*/ 32 w 44"/>
                <a:gd name="T15" fmla="*/ 88 h 88"/>
                <a:gd name="T16" fmla="*/ 31 w 44"/>
                <a:gd name="T17" fmla="*/ 87 h 88"/>
                <a:gd name="T18" fmla="*/ 6 w 44"/>
                <a:gd name="T19" fmla="*/ 50 h 88"/>
                <a:gd name="T20" fmla="*/ 3 w 44"/>
                <a:gd name="T21" fmla="*/ 14 h 88"/>
                <a:gd name="T22" fmla="*/ 6 w 44"/>
                <a:gd name="T23" fmla="*/ 0 h 88"/>
                <a:gd name="T24" fmla="*/ 20 w 44"/>
                <a:gd name="T25" fmla="*/ 5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88">
                  <a:moveTo>
                    <a:pt x="20" y="52"/>
                  </a:moveTo>
                  <a:cubicBezTo>
                    <a:pt x="22" y="58"/>
                    <a:pt x="23" y="65"/>
                    <a:pt x="25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19" y="52"/>
                    <a:pt x="29" y="35"/>
                    <a:pt x="38" y="21"/>
                  </a:cubicBezTo>
                  <a:cubicBezTo>
                    <a:pt x="41" y="17"/>
                    <a:pt x="42" y="13"/>
                    <a:pt x="43" y="8"/>
                  </a:cubicBezTo>
                  <a:cubicBezTo>
                    <a:pt x="44" y="17"/>
                    <a:pt x="42" y="26"/>
                    <a:pt x="41" y="35"/>
                  </a:cubicBezTo>
                  <a:cubicBezTo>
                    <a:pt x="39" y="46"/>
                    <a:pt x="35" y="56"/>
                    <a:pt x="32" y="67"/>
                  </a:cubicBezTo>
                  <a:cubicBezTo>
                    <a:pt x="30" y="73"/>
                    <a:pt x="31" y="81"/>
                    <a:pt x="32" y="88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24" y="74"/>
                    <a:pt x="10" y="64"/>
                    <a:pt x="6" y="50"/>
                  </a:cubicBezTo>
                  <a:cubicBezTo>
                    <a:pt x="2" y="39"/>
                    <a:pt x="0" y="26"/>
                    <a:pt x="3" y="14"/>
                  </a:cubicBezTo>
                  <a:cubicBezTo>
                    <a:pt x="4" y="9"/>
                    <a:pt x="4" y="4"/>
                    <a:pt x="6" y="0"/>
                  </a:cubicBezTo>
                  <a:cubicBezTo>
                    <a:pt x="3" y="20"/>
                    <a:pt x="16" y="34"/>
                    <a:pt x="20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57987CCB-158C-426F-B7D2-A4DD3D43F2F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1901" y="3402013"/>
              <a:ext cx="222250" cy="307975"/>
            </a:xfrm>
            <a:custGeom>
              <a:avLst/>
              <a:gdLst>
                <a:gd name="T0" fmla="*/ 21 w 59"/>
                <a:gd name="T1" fmla="*/ 41 h 81"/>
                <a:gd name="T2" fmla="*/ 13 w 59"/>
                <a:gd name="T3" fmla="*/ 64 h 81"/>
                <a:gd name="T4" fmla="*/ 14 w 59"/>
                <a:gd name="T5" fmla="*/ 64 h 81"/>
                <a:gd name="T6" fmla="*/ 32 w 59"/>
                <a:gd name="T7" fmla="*/ 40 h 81"/>
                <a:gd name="T8" fmla="*/ 56 w 59"/>
                <a:gd name="T9" fmla="*/ 3 h 81"/>
                <a:gd name="T10" fmla="*/ 25 w 59"/>
                <a:gd name="T11" fmla="*/ 64 h 81"/>
                <a:gd name="T12" fmla="*/ 0 w 59"/>
                <a:gd name="T13" fmla="*/ 81 h 81"/>
                <a:gd name="T14" fmla="*/ 0 w 59"/>
                <a:gd name="T15" fmla="*/ 80 h 81"/>
                <a:gd name="T16" fmla="*/ 14 w 59"/>
                <a:gd name="T17" fmla="*/ 8 h 81"/>
                <a:gd name="T18" fmla="*/ 17 w 59"/>
                <a:gd name="T19" fmla="*/ 0 h 81"/>
                <a:gd name="T20" fmla="*/ 21 w 59"/>
                <a:gd name="T21" fmla="*/ 4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81">
                  <a:moveTo>
                    <a:pt x="21" y="41"/>
                  </a:moveTo>
                  <a:cubicBezTo>
                    <a:pt x="20" y="50"/>
                    <a:pt x="17" y="57"/>
                    <a:pt x="13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20" y="56"/>
                    <a:pt x="25" y="47"/>
                    <a:pt x="32" y="40"/>
                  </a:cubicBezTo>
                  <a:cubicBezTo>
                    <a:pt x="43" y="29"/>
                    <a:pt x="54" y="18"/>
                    <a:pt x="56" y="3"/>
                  </a:cubicBezTo>
                  <a:cubicBezTo>
                    <a:pt x="59" y="28"/>
                    <a:pt x="46" y="50"/>
                    <a:pt x="25" y="64"/>
                  </a:cubicBezTo>
                  <a:cubicBezTo>
                    <a:pt x="16" y="69"/>
                    <a:pt x="8" y="75"/>
                    <a:pt x="0" y="8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12" y="59"/>
                    <a:pt x="6" y="31"/>
                    <a:pt x="14" y="8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15"/>
                    <a:pt x="21" y="27"/>
                    <a:pt x="21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AE823292-1277-4D1C-AE08-C56A13A56C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87788" y="3413126"/>
              <a:ext cx="215900" cy="303213"/>
            </a:xfrm>
            <a:custGeom>
              <a:avLst/>
              <a:gdLst>
                <a:gd name="T0" fmla="*/ 52 w 57"/>
                <a:gd name="T1" fmla="*/ 66 h 80"/>
                <a:gd name="T2" fmla="*/ 57 w 57"/>
                <a:gd name="T3" fmla="*/ 80 h 80"/>
                <a:gd name="T4" fmla="*/ 4 w 57"/>
                <a:gd name="T5" fmla="*/ 31 h 80"/>
                <a:gd name="T6" fmla="*/ 1 w 57"/>
                <a:gd name="T7" fmla="*/ 3 h 80"/>
                <a:gd name="T8" fmla="*/ 36 w 57"/>
                <a:gd name="T9" fmla="*/ 53 h 80"/>
                <a:gd name="T10" fmla="*/ 44 w 57"/>
                <a:gd name="T11" fmla="*/ 63 h 80"/>
                <a:gd name="T12" fmla="*/ 40 w 57"/>
                <a:gd name="T13" fmla="*/ 57 h 80"/>
                <a:gd name="T14" fmla="*/ 36 w 57"/>
                <a:gd name="T15" fmla="*/ 32 h 80"/>
                <a:gd name="T16" fmla="*/ 40 w 57"/>
                <a:gd name="T17" fmla="*/ 0 h 80"/>
                <a:gd name="T18" fmla="*/ 52 w 57"/>
                <a:gd name="T19" fmla="*/ 6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80">
                  <a:moveTo>
                    <a:pt x="52" y="66"/>
                  </a:moveTo>
                  <a:cubicBezTo>
                    <a:pt x="53" y="71"/>
                    <a:pt x="56" y="75"/>
                    <a:pt x="57" y="80"/>
                  </a:cubicBezTo>
                  <a:cubicBezTo>
                    <a:pt x="38" y="67"/>
                    <a:pt x="13" y="54"/>
                    <a:pt x="4" y="31"/>
                  </a:cubicBezTo>
                  <a:cubicBezTo>
                    <a:pt x="1" y="22"/>
                    <a:pt x="0" y="12"/>
                    <a:pt x="1" y="3"/>
                  </a:cubicBezTo>
                  <a:cubicBezTo>
                    <a:pt x="2" y="24"/>
                    <a:pt x="25" y="35"/>
                    <a:pt x="36" y="53"/>
                  </a:cubicBezTo>
                  <a:cubicBezTo>
                    <a:pt x="38" y="56"/>
                    <a:pt x="40" y="60"/>
                    <a:pt x="44" y="63"/>
                  </a:cubicBezTo>
                  <a:cubicBezTo>
                    <a:pt x="43" y="61"/>
                    <a:pt x="41" y="59"/>
                    <a:pt x="40" y="57"/>
                  </a:cubicBezTo>
                  <a:cubicBezTo>
                    <a:pt x="37" y="49"/>
                    <a:pt x="35" y="41"/>
                    <a:pt x="36" y="32"/>
                  </a:cubicBezTo>
                  <a:cubicBezTo>
                    <a:pt x="37" y="21"/>
                    <a:pt x="42" y="11"/>
                    <a:pt x="40" y="0"/>
                  </a:cubicBezTo>
                  <a:cubicBezTo>
                    <a:pt x="49" y="20"/>
                    <a:pt x="46" y="44"/>
                    <a:pt x="52" y="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16">
              <a:extLst>
                <a:ext uri="{FF2B5EF4-FFF2-40B4-BE49-F238E27FC236}">
                  <a16:creationId xmlns:a16="http://schemas.microsoft.com/office/drawing/2014/main" id="{59FF8D8F-C0A0-4711-9932-1C62017E62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05376" y="3543301"/>
              <a:ext cx="301625" cy="276225"/>
            </a:xfrm>
            <a:custGeom>
              <a:avLst/>
              <a:gdLst>
                <a:gd name="T0" fmla="*/ 28 w 80"/>
                <a:gd name="T1" fmla="*/ 48 h 73"/>
                <a:gd name="T2" fmla="*/ 15 w 80"/>
                <a:gd name="T3" fmla="*/ 64 h 73"/>
                <a:gd name="T4" fmla="*/ 20 w 80"/>
                <a:gd name="T5" fmla="*/ 61 h 73"/>
                <a:gd name="T6" fmla="*/ 66 w 80"/>
                <a:gd name="T7" fmla="*/ 32 h 73"/>
                <a:gd name="T8" fmla="*/ 80 w 80"/>
                <a:gd name="T9" fmla="*/ 15 h 73"/>
                <a:gd name="T10" fmla="*/ 34 w 80"/>
                <a:gd name="T11" fmla="*/ 65 h 73"/>
                <a:gd name="T12" fmla="*/ 0 w 80"/>
                <a:gd name="T13" fmla="*/ 73 h 73"/>
                <a:gd name="T14" fmla="*/ 29 w 80"/>
                <a:gd name="T15" fmla="*/ 15 h 73"/>
                <a:gd name="T16" fmla="*/ 41 w 80"/>
                <a:gd name="T17" fmla="*/ 0 h 73"/>
                <a:gd name="T18" fmla="*/ 28 w 80"/>
                <a:gd name="T19" fmla="*/ 4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73">
                  <a:moveTo>
                    <a:pt x="28" y="48"/>
                  </a:moveTo>
                  <a:cubicBezTo>
                    <a:pt x="25" y="54"/>
                    <a:pt x="20" y="59"/>
                    <a:pt x="15" y="64"/>
                  </a:cubicBezTo>
                  <a:cubicBezTo>
                    <a:pt x="17" y="63"/>
                    <a:pt x="19" y="62"/>
                    <a:pt x="20" y="61"/>
                  </a:cubicBezTo>
                  <a:cubicBezTo>
                    <a:pt x="34" y="47"/>
                    <a:pt x="52" y="44"/>
                    <a:pt x="66" y="32"/>
                  </a:cubicBezTo>
                  <a:cubicBezTo>
                    <a:pt x="72" y="28"/>
                    <a:pt x="78" y="22"/>
                    <a:pt x="80" y="15"/>
                  </a:cubicBezTo>
                  <a:cubicBezTo>
                    <a:pt x="78" y="37"/>
                    <a:pt x="55" y="59"/>
                    <a:pt x="34" y="65"/>
                  </a:cubicBezTo>
                  <a:cubicBezTo>
                    <a:pt x="23" y="68"/>
                    <a:pt x="11" y="69"/>
                    <a:pt x="0" y="73"/>
                  </a:cubicBezTo>
                  <a:cubicBezTo>
                    <a:pt x="18" y="58"/>
                    <a:pt x="17" y="34"/>
                    <a:pt x="29" y="15"/>
                  </a:cubicBezTo>
                  <a:cubicBezTo>
                    <a:pt x="33" y="10"/>
                    <a:pt x="37" y="5"/>
                    <a:pt x="41" y="0"/>
                  </a:cubicBezTo>
                  <a:cubicBezTo>
                    <a:pt x="34" y="14"/>
                    <a:pt x="37" y="34"/>
                    <a:pt x="28" y="4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73DF46BD-9A35-44D5-805B-2EECF13D23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32238" y="3549651"/>
              <a:ext cx="306388" cy="273050"/>
            </a:xfrm>
            <a:custGeom>
              <a:avLst/>
              <a:gdLst>
                <a:gd name="T0" fmla="*/ 57 w 81"/>
                <a:gd name="T1" fmla="*/ 27 h 72"/>
                <a:gd name="T2" fmla="*/ 81 w 81"/>
                <a:gd name="T3" fmla="*/ 72 h 72"/>
                <a:gd name="T4" fmla="*/ 32 w 81"/>
                <a:gd name="T5" fmla="*/ 58 h 72"/>
                <a:gd name="T6" fmla="*/ 0 w 81"/>
                <a:gd name="T7" fmla="*/ 15 h 72"/>
                <a:gd name="T8" fmla="*/ 55 w 81"/>
                <a:gd name="T9" fmla="*/ 56 h 72"/>
                <a:gd name="T10" fmla="*/ 66 w 81"/>
                <a:gd name="T11" fmla="*/ 63 h 72"/>
                <a:gd name="T12" fmla="*/ 66 w 81"/>
                <a:gd name="T13" fmla="*/ 63 h 72"/>
                <a:gd name="T14" fmla="*/ 54 w 81"/>
                <a:gd name="T15" fmla="*/ 50 h 72"/>
                <a:gd name="T16" fmla="*/ 40 w 81"/>
                <a:gd name="T17" fmla="*/ 0 h 72"/>
                <a:gd name="T18" fmla="*/ 57 w 81"/>
                <a:gd name="T19" fmla="*/ 2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2">
                  <a:moveTo>
                    <a:pt x="57" y="27"/>
                  </a:moveTo>
                  <a:cubicBezTo>
                    <a:pt x="64" y="42"/>
                    <a:pt x="66" y="60"/>
                    <a:pt x="81" y="72"/>
                  </a:cubicBezTo>
                  <a:cubicBezTo>
                    <a:pt x="65" y="67"/>
                    <a:pt x="46" y="68"/>
                    <a:pt x="32" y="58"/>
                  </a:cubicBezTo>
                  <a:cubicBezTo>
                    <a:pt x="17" y="49"/>
                    <a:pt x="3" y="33"/>
                    <a:pt x="0" y="15"/>
                  </a:cubicBezTo>
                  <a:cubicBezTo>
                    <a:pt x="11" y="39"/>
                    <a:pt x="37" y="41"/>
                    <a:pt x="55" y="56"/>
                  </a:cubicBezTo>
                  <a:cubicBezTo>
                    <a:pt x="58" y="59"/>
                    <a:pt x="62" y="61"/>
                    <a:pt x="66" y="63"/>
                  </a:cubicBezTo>
                  <a:cubicBezTo>
                    <a:pt x="66" y="63"/>
                    <a:pt x="66" y="63"/>
                    <a:pt x="66" y="63"/>
                  </a:cubicBezTo>
                  <a:cubicBezTo>
                    <a:pt x="62" y="59"/>
                    <a:pt x="57" y="55"/>
                    <a:pt x="54" y="50"/>
                  </a:cubicBezTo>
                  <a:cubicBezTo>
                    <a:pt x="44" y="36"/>
                    <a:pt x="47" y="15"/>
                    <a:pt x="40" y="0"/>
                  </a:cubicBezTo>
                  <a:cubicBezTo>
                    <a:pt x="47" y="8"/>
                    <a:pt x="53" y="17"/>
                    <a:pt x="57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18">
              <a:extLst>
                <a:ext uri="{FF2B5EF4-FFF2-40B4-BE49-F238E27FC236}">
                  <a16:creationId xmlns:a16="http://schemas.microsoft.com/office/drawing/2014/main" id="{4906DCAF-559E-45A5-B151-F6005D462C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30751" y="3686176"/>
              <a:ext cx="379413" cy="220663"/>
            </a:xfrm>
            <a:custGeom>
              <a:avLst/>
              <a:gdLst>
                <a:gd name="T0" fmla="*/ 36 w 100"/>
                <a:gd name="T1" fmla="*/ 37 h 58"/>
                <a:gd name="T2" fmla="*/ 23 w 100"/>
                <a:gd name="T3" fmla="*/ 42 h 58"/>
                <a:gd name="T4" fmla="*/ 40 w 100"/>
                <a:gd name="T5" fmla="*/ 40 h 58"/>
                <a:gd name="T6" fmla="*/ 100 w 100"/>
                <a:gd name="T7" fmla="*/ 22 h 58"/>
                <a:gd name="T8" fmla="*/ 68 w 100"/>
                <a:gd name="T9" fmla="*/ 49 h 58"/>
                <a:gd name="T10" fmla="*/ 4 w 100"/>
                <a:gd name="T11" fmla="*/ 44 h 58"/>
                <a:gd name="T12" fmla="*/ 0 w 100"/>
                <a:gd name="T13" fmla="*/ 44 h 58"/>
                <a:gd name="T14" fmla="*/ 0 w 100"/>
                <a:gd name="T15" fmla="*/ 44 h 58"/>
                <a:gd name="T16" fmla="*/ 27 w 100"/>
                <a:gd name="T17" fmla="*/ 31 h 58"/>
                <a:gd name="T18" fmla="*/ 62 w 100"/>
                <a:gd name="T19" fmla="*/ 0 h 58"/>
                <a:gd name="T20" fmla="*/ 36 w 100"/>
                <a:gd name="T21" fmla="*/ 3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58">
                  <a:moveTo>
                    <a:pt x="36" y="37"/>
                  </a:moveTo>
                  <a:cubicBezTo>
                    <a:pt x="32" y="40"/>
                    <a:pt x="27" y="40"/>
                    <a:pt x="23" y="42"/>
                  </a:cubicBezTo>
                  <a:cubicBezTo>
                    <a:pt x="29" y="42"/>
                    <a:pt x="34" y="40"/>
                    <a:pt x="40" y="40"/>
                  </a:cubicBezTo>
                  <a:cubicBezTo>
                    <a:pt x="61" y="37"/>
                    <a:pt x="85" y="40"/>
                    <a:pt x="100" y="22"/>
                  </a:cubicBezTo>
                  <a:cubicBezTo>
                    <a:pt x="94" y="35"/>
                    <a:pt x="80" y="45"/>
                    <a:pt x="68" y="49"/>
                  </a:cubicBezTo>
                  <a:cubicBezTo>
                    <a:pt x="46" y="58"/>
                    <a:pt x="25" y="48"/>
                    <a:pt x="4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" y="41"/>
                    <a:pt x="19" y="38"/>
                    <a:pt x="27" y="31"/>
                  </a:cubicBezTo>
                  <a:cubicBezTo>
                    <a:pt x="39" y="20"/>
                    <a:pt x="49" y="9"/>
                    <a:pt x="62" y="0"/>
                  </a:cubicBezTo>
                  <a:cubicBezTo>
                    <a:pt x="53" y="12"/>
                    <a:pt x="51" y="30"/>
                    <a:pt x="36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28B8D0F4-31CE-442A-A428-E3846E29CC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38601" y="3694113"/>
              <a:ext cx="374650" cy="212725"/>
            </a:xfrm>
            <a:custGeom>
              <a:avLst/>
              <a:gdLst>
                <a:gd name="T0" fmla="*/ 71 w 99"/>
                <a:gd name="T1" fmla="*/ 30 h 56"/>
                <a:gd name="T2" fmla="*/ 99 w 99"/>
                <a:gd name="T3" fmla="*/ 42 h 56"/>
                <a:gd name="T4" fmla="*/ 91 w 99"/>
                <a:gd name="T5" fmla="*/ 44 h 56"/>
                <a:gd name="T6" fmla="*/ 32 w 99"/>
                <a:gd name="T7" fmla="*/ 49 h 56"/>
                <a:gd name="T8" fmla="*/ 0 w 99"/>
                <a:gd name="T9" fmla="*/ 22 h 56"/>
                <a:gd name="T10" fmla="*/ 67 w 99"/>
                <a:gd name="T11" fmla="*/ 40 h 56"/>
                <a:gd name="T12" fmla="*/ 76 w 99"/>
                <a:gd name="T13" fmla="*/ 41 h 56"/>
                <a:gd name="T14" fmla="*/ 67 w 99"/>
                <a:gd name="T15" fmla="*/ 38 h 56"/>
                <a:gd name="T16" fmla="*/ 37 w 99"/>
                <a:gd name="T17" fmla="*/ 0 h 56"/>
                <a:gd name="T18" fmla="*/ 71 w 99"/>
                <a:gd name="T19" fmla="*/ 3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56">
                  <a:moveTo>
                    <a:pt x="71" y="30"/>
                  </a:moveTo>
                  <a:cubicBezTo>
                    <a:pt x="79" y="37"/>
                    <a:pt x="89" y="40"/>
                    <a:pt x="99" y="42"/>
                  </a:cubicBezTo>
                  <a:cubicBezTo>
                    <a:pt x="97" y="43"/>
                    <a:pt x="94" y="43"/>
                    <a:pt x="91" y="44"/>
                  </a:cubicBezTo>
                  <a:cubicBezTo>
                    <a:pt x="72" y="48"/>
                    <a:pt x="52" y="56"/>
                    <a:pt x="32" y="49"/>
                  </a:cubicBezTo>
                  <a:cubicBezTo>
                    <a:pt x="19" y="45"/>
                    <a:pt x="6" y="35"/>
                    <a:pt x="0" y="22"/>
                  </a:cubicBezTo>
                  <a:cubicBezTo>
                    <a:pt x="17" y="41"/>
                    <a:pt x="44" y="35"/>
                    <a:pt x="67" y="40"/>
                  </a:cubicBezTo>
                  <a:cubicBezTo>
                    <a:pt x="70" y="40"/>
                    <a:pt x="73" y="42"/>
                    <a:pt x="76" y="41"/>
                  </a:cubicBezTo>
                  <a:cubicBezTo>
                    <a:pt x="74" y="40"/>
                    <a:pt x="70" y="40"/>
                    <a:pt x="67" y="38"/>
                  </a:cubicBezTo>
                  <a:cubicBezTo>
                    <a:pt x="49" y="32"/>
                    <a:pt x="47" y="13"/>
                    <a:pt x="37" y="0"/>
                  </a:cubicBezTo>
                  <a:cubicBezTo>
                    <a:pt x="49" y="8"/>
                    <a:pt x="60" y="19"/>
                    <a:pt x="71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0">
              <a:extLst>
                <a:ext uri="{FF2B5EF4-FFF2-40B4-BE49-F238E27FC236}">
                  <a16:creationId xmlns:a16="http://schemas.microsoft.com/office/drawing/2014/main" id="{00D3F498-AD53-414D-805A-4F2A6B2361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48138" y="3838576"/>
              <a:ext cx="847725" cy="169863"/>
            </a:xfrm>
            <a:custGeom>
              <a:avLst/>
              <a:gdLst>
                <a:gd name="T0" fmla="*/ 181 w 224"/>
                <a:gd name="T1" fmla="*/ 18 h 45"/>
                <a:gd name="T2" fmla="*/ 224 w 224"/>
                <a:gd name="T3" fmla="*/ 13 h 45"/>
                <a:gd name="T4" fmla="*/ 201 w 224"/>
                <a:gd name="T5" fmla="*/ 29 h 45"/>
                <a:gd name="T6" fmla="*/ 147 w 224"/>
                <a:gd name="T7" fmla="*/ 18 h 45"/>
                <a:gd name="T8" fmla="*/ 128 w 224"/>
                <a:gd name="T9" fmla="*/ 9 h 45"/>
                <a:gd name="T10" fmla="*/ 120 w 224"/>
                <a:gd name="T11" fmla="*/ 9 h 45"/>
                <a:gd name="T12" fmla="*/ 160 w 224"/>
                <a:gd name="T13" fmla="*/ 37 h 45"/>
                <a:gd name="T14" fmla="*/ 153 w 224"/>
                <a:gd name="T15" fmla="*/ 44 h 45"/>
                <a:gd name="T16" fmla="*/ 113 w 224"/>
                <a:gd name="T17" fmla="*/ 12 h 45"/>
                <a:gd name="T18" fmla="*/ 105 w 224"/>
                <a:gd name="T19" fmla="*/ 15 h 45"/>
                <a:gd name="T20" fmla="*/ 72 w 224"/>
                <a:gd name="T21" fmla="*/ 45 h 45"/>
                <a:gd name="T22" fmla="*/ 64 w 224"/>
                <a:gd name="T23" fmla="*/ 38 h 45"/>
                <a:gd name="T24" fmla="*/ 105 w 224"/>
                <a:gd name="T25" fmla="*/ 9 h 45"/>
                <a:gd name="T26" fmla="*/ 70 w 224"/>
                <a:gd name="T27" fmla="*/ 23 h 45"/>
                <a:gd name="T28" fmla="*/ 23 w 224"/>
                <a:gd name="T29" fmla="*/ 30 h 45"/>
                <a:gd name="T30" fmla="*/ 0 w 224"/>
                <a:gd name="T31" fmla="*/ 15 h 45"/>
                <a:gd name="T32" fmla="*/ 45 w 224"/>
                <a:gd name="T33" fmla="*/ 18 h 45"/>
                <a:gd name="T34" fmla="*/ 106 w 224"/>
                <a:gd name="T35" fmla="*/ 5 h 45"/>
                <a:gd name="T36" fmla="*/ 116 w 224"/>
                <a:gd name="T37" fmla="*/ 6 h 45"/>
                <a:gd name="T38" fmla="*/ 166 w 224"/>
                <a:gd name="T39" fmla="*/ 12 h 45"/>
                <a:gd name="T40" fmla="*/ 181 w 224"/>
                <a:gd name="T41" fmla="*/ 1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4" h="45">
                  <a:moveTo>
                    <a:pt x="181" y="18"/>
                  </a:moveTo>
                  <a:cubicBezTo>
                    <a:pt x="195" y="23"/>
                    <a:pt x="212" y="22"/>
                    <a:pt x="224" y="13"/>
                  </a:cubicBezTo>
                  <a:cubicBezTo>
                    <a:pt x="218" y="21"/>
                    <a:pt x="210" y="26"/>
                    <a:pt x="201" y="29"/>
                  </a:cubicBezTo>
                  <a:cubicBezTo>
                    <a:pt x="182" y="36"/>
                    <a:pt x="162" y="29"/>
                    <a:pt x="147" y="18"/>
                  </a:cubicBezTo>
                  <a:cubicBezTo>
                    <a:pt x="141" y="14"/>
                    <a:pt x="136" y="8"/>
                    <a:pt x="128" y="9"/>
                  </a:cubicBezTo>
                  <a:cubicBezTo>
                    <a:pt x="125" y="9"/>
                    <a:pt x="122" y="9"/>
                    <a:pt x="120" y="9"/>
                  </a:cubicBezTo>
                  <a:cubicBezTo>
                    <a:pt x="134" y="16"/>
                    <a:pt x="148" y="25"/>
                    <a:pt x="160" y="37"/>
                  </a:cubicBezTo>
                  <a:cubicBezTo>
                    <a:pt x="158" y="40"/>
                    <a:pt x="156" y="42"/>
                    <a:pt x="153" y="44"/>
                  </a:cubicBezTo>
                  <a:cubicBezTo>
                    <a:pt x="141" y="31"/>
                    <a:pt x="128" y="19"/>
                    <a:pt x="113" y="12"/>
                  </a:cubicBezTo>
                  <a:cubicBezTo>
                    <a:pt x="110" y="12"/>
                    <a:pt x="108" y="14"/>
                    <a:pt x="105" y="15"/>
                  </a:cubicBezTo>
                  <a:cubicBezTo>
                    <a:pt x="93" y="23"/>
                    <a:pt x="81" y="33"/>
                    <a:pt x="72" y="45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77" y="26"/>
                    <a:pt x="90" y="16"/>
                    <a:pt x="105" y="9"/>
                  </a:cubicBezTo>
                  <a:cubicBezTo>
                    <a:pt x="90" y="5"/>
                    <a:pt x="81" y="17"/>
                    <a:pt x="70" y="23"/>
                  </a:cubicBezTo>
                  <a:cubicBezTo>
                    <a:pt x="57" y="32"/>
                    <a:pt x="39" y="36"/>
                    <a:pt x="23" y="30"/>
                  </a:cubicBezTo>
                  <a:cubicBezTo>
                    <a:pt x="15" y="27"/>
                    <a:pt x="6" y="22"/>
                    <a:pt x="0" y="15"/>
                  </a:cubicBezTo>
                  <a:cubicBezTo>
                    <a:pt x="13" y="23"/>
                    <a:pt x="31" y="24"/>
                    <a:pt x="45" y="18"/>
                  </a:cubicBezTo>
                  <a:cubicBezTo>
                    <a:pt x="64" y="10"/>
                    <a:pt x="83" y="0"/>
                    <a:pt x="106" y="5"/>
                  </a:cubicBezTo>
                  <a:cubicBezTo>
                    <a:pt x="109" y="5"/>
                    <a:pt x="112" y="9"/>
                    <a:pt x="116" y="6"/>
                  </a:cubicBezTo>
                  <a:cubicBezTo>
                    <a:pt x="133" y="1"/>
                    <a:pt x="151" y="4"/>
                    <a:pt x="166" y="12"/>
                  </a:cubicBezTo>
                  <a:lnTo>
                    <a:pt x="181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6A64C349-566F-41EB-9B3F-EE211C898BA2}"/>
              </a:ext>
            </a:extLst>
          </p:cNvPr>
          <p:cNvSpPr txBox="1"/>
          <p:nvPr userDrawn="1"/>
        </p:nvSpPr>
        <p:spPr>
          <a:xfrm>
            <a:off x="816684" y="6877926"/>
            <a:ext cx="4196152" cy="184666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600" b="1" baseline="0" dirty="0">
                <a:solidFill>
                  <a:schemeClr val="tx1"/>
                </a:solidFill>
              </a:rPr>
              <a:t>UNITED</a:t>
            </a:r>
            <a:r>
              <a:rPr lang="en-US" sz="600" b="1" dirty="0">
                <a:solidFill>
                  <a:schemeClr val="bg1"/>
                </a:solidFill>
              </a:rPr>
              <a:t> </a:t>
            </a:r>
            <a:r>
              <a:rPr lang="en-US" sz="600" b="1" baseline="0" dirty="0">
                <a:solidFill>
                  <a:schemeClr val="tx1"/>
                </a:solidFill>
              </a:rPr>
              <a:t>NATIONS</a:t>
            </a:r>
            <a:r>
              <a:rPr lang="en-US" sz="600" b="1" dirty="0">
                <a:solidFill>
                  <a:schemeClr val="bg1"/>
                </a:solidFill>
              </a:rPr>
              <a:t> </a:t>
            </a:r>
            <a:endParaRPr lang="en-US" sz="600" b="1" baseline="0" dirty="0">
              <a:solidFill>
                <a:schemeClr val="tx1"/>
              </a:solidFill>
            </a:endParaRPr>
          </a:p>
          <a:p>
            <a:r>
              <a:rPr lang="en-US" sz="600" baseline="0" dirty="0">
                <a:solidFill>
                  <a:schemeClr val="tx1"/>
                </a:solidFill>
              </a:rPr>
              <a:t>DEPARTMENT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baseline="0" dirty="0">
                <a:solidFill>
                  <a:schemeClr val="tx1"/>
                </a:solidFill>
              </a:rPr>
              <a:t>OF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baseline="0" dirty="0">
                <a:solidFill>
                  <a:schemeClr val="tx1"/>
                </a:solidFill>
              </a:rPr>
              <a:t>OPERATIONAL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baseline="0" dirty="0">
                <a:solidFill>
                  <a:schemeClr val="tx1"/>
                </a:solidFill>
              </a:rPr>
              <a:t>SUPPORT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690FFD1-9B0D-4ECF-AFD3-03FE47EF3F1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907035" y="76200"/>
            <a:ext cx="1849740" cy="1704157"/>
            <a:chOff x="17454" y="1303"/>
            <a:chExt cx="464234" cy="427420"/>
          </a:xfrm>
        </p:grpSpPr>
        <p:pic>
          <p:nvPicPr>
            <p:cNvPr id="35" name="Graphic 3">
              <a:extLst>
                <a:ext uri="{FF2B5EF4-FFF2-40B4-BE49-F238E27FC236}">
                  <a16:creationId xmlns:a16="http://schemas.microsoft.com/office/drawing/2014/main" id="{067076E0-BCC5-402B-A5C3-C0904693BB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909593">
              <a:off x="208638" y="1303"/>
              <a:ext cx="273050" cy="236220"/>
            </a:xfrm>
            <a:prstGeom prst="rect">
              <a:avLst/>
            </a:prstGeom>
          </p:spPr>
        </p:pic>
        <p:pic>
          <p:nvPicPr>
            <p:cNvPr id="36" name="Graphic 4">
              <a:extLst>
                <a:ext uri="{FF2B5EF4-FFF2-40B4-BE49-F238E27FC236}">
                  <a16:creationId xmlns:a16="http://schemas.microsoft.com/office/drawing/2014/main" id="{6730E97D-3A2A-4F07-8141-BBF0F6E644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909593">
              <a:off x="17454" y="51747"/>
              <a:ext cx="273050" cy="236220"/>
            </a:xfrm>
            <a:prstGeom prst="rect">
              <a:avLst/>
            </a:prstGeom>
          </p:spPr>
        </p:pic>
        <p:pic>
          <p:nvPicPr>
            <p:cNvPr id="37" name="Graphic 11">
              <a:extLst>
                <a:ext uri="{FF2B5EF4-FFF2-40B4-BE49-F238E27FC236}">
                  <a16:creationId xmlns:a16="http://schemas.microsoft.com/office/drawing/2014/main" id="{645C7D03-580A-4B83-B2B0-ABCD6A6E4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909593">
              <a:off x="156828" y="192503"/>
              <a:ext cx="273050" cy="2362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87531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3812290C-5F1F-4B32-824D-953A288F333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108045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3812290C-5F1F-4B32-824D-953A288F33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4D6046D9-654B-4561-87FC-6DF9EA730F3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6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225" y="1836738"/>
            <a:ext cx="8449056" cy="4207633"/>
          </a:xfrm>
        </p:spPr>
        <p:txBody>
          <a:bodyPr/>
          <a:lstStyle>
            <a:lvl1pPr marL="233363" indent="-233363"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-223838">
              <a:defRPr sz="1600">
                <a:solidFill>
                  <a:schemeClr val="bg2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30225" y="2362200"/>
            <a:ext cx="2560320" cy="3686175"/>
          </a:xfrm>
        </p:spPr>
        <p:txBody>
          <a:bodyPr tIns="91440"/>
          <a:lstStyle>
            <a:lvl1pPr marL="137160" indent="-137160"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320040" indent="-18288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>
                <a:solidFill>
                  <a:schemeClr val="bg2">
                    <a:lumMod val="50000"/>
                  </a:schemeClr>
                </a:solidFill>
              </a:defRPr>
            </a:lvl2pPr>
            <a:lvl3pPr marL="585216" indent="-173736">
              <a:lnSpc>
                <a:spcPct val="114000"/>
              </a:lnSpc>
              <a:spcBef>
                <a:spcPts val="0"/>
              </a:spcBef>
              <a:defRPr sz="1200"/>
            </a:lvl3pPr>
            <a:lvl4pPr>
              <a:lnSpc>
                <a:spcPct val="114000"/>
              </a:lnSpc>
              <a:spcBef>
                <a:spcPts val="0"/>
              </a:spcBef>
              <a:defRPr sz="1300"/>
            </a:lvl4pPr>
            <a:lvl5pPr>
              <a:lnSpc>
                <a:spcPct val="114000"/>
              </a:lnSpc>
              <a:spcBef>
                <a:spcPts val="0"/>
              </a:spcBef>
              <a:defRPr sz="13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1"/>
          </p:nvPr>
        </p:nvSpPr>
        <p:spPr>
          <a:xfrm>
            <a:off x="6418961" y="2362200"/>
            <a:ext cx="2560320" cy="3686175"/>
          </a:xfrm>
        </p:spPr>
        <p:txBody>
          <a:bodyPr tIns="91440"/>
          <a:lstStyle>
            <a:lvl1pPr marL="137160" indent="-137160"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274320" indent="-182880">
              <a:buFont typeface="Arial" panose="020B0604020202020204" pitchFamily="34" charset="0"/>
              <a:buChar char="-"/>
              <a:defRPr sz="1400">
                <a:solidFill>
                  <a:schemeClr val="bg2">
                    <a:lumMod val="50000"/>
                  </a:schemeClr>
                </a:solidFill>
              </a:defRPr>
            </a:lvl2pPr>
            <a:lvl3pPr marL="585216" indent="-173736">
              <a:defRPr sz="12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3474593" y="2362200"/>
            <a:ext cx="2560320" cy="3686175"/>
          </a:xfrm>
        </p:spPr>
        <p:txBody>
          <a:bodyPr tIns="91440"/>
          <a:lstStyle>
            <a:lvl1pPr marL="136525" indent="-136525" algn="l" defTabSz="975482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 panose="020B0604020202020204" pitchFamily="34" charset="0"/>
              <a:defRPr lang="en-US" sz="1400" b="0" kern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74320" indent="-182880" algn="l" defTabSz="975482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 panose="020B0604020202020204" pitchFamily="34" charset="0"/>
              <a:buChar char="-"/>
              <a:defRPr lang="en-US" sz="1400" b="0" kern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585216" indent="-173736">
              <a:lnSpc>
                <a:spcPct val="114000"/>
              </a:lnSpc>
              <a:spcBef>
                <a:spcPts val="0"/>
              </a:spcBef>
              <a:defRPr sz="1200"/>
            </a:lvl3pPr>
            <a:lvl4pPr>
              <a:lnSpc>
                <a:spcPct val="114000"/>
              </a:lnSpc>
              <a:spcBef>
                <a:spcPts val="0"/>
              </a:spcBef>
              <a:defRPr sz="1300"/>
            </a:lvl4pPr>
            <a:lvl5pPr>
              <a:lnSpc>
                <a:spcPct val="114000"/>
              </a:lnSpc>
              <a:spcBef>
                <a:spcPts val="0"/>
              </a:spcBef>
              <a:defRPr sz="13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95A3AA65-EA59-4FBF-98C0-2AEFD5896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238" y="765364"/>
            <a:ext cx="8449247" cy="7967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161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95E987C8-4F07-4F6F-A456-833539496F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309490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95E987C8-4F07-4F6F-A456-833539496F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53FA6A3-438D-451C-BEBD-0EA60D35D94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6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2362200"/>
            <a:ext cx="8293259" cy="400110"/>
          </a:xfrm>
        </p:spPr>
        <p:txBody>
          <a:bodyPr tIns="0" bIns="0" anchor="t">
            <a:spAutoFit/>
          </a:bodyPr>
          <a:lstStyle>
            <a:lvl1pPr algn="l">
              <a:defRPr sz="2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8703812" y="105206"/>
            <a:ext cx="976671" cy="1167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48" tIns="48774" rIns="97548" bIns="48774"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58935B8-EBE9-429A-8B80-CD9E1C326DF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907035" y="76200"/>
            <a:ext cx="1849740" cy="1704157"/>
            <a:chOff x="17454" y="1303"/>
            <a:chExt cx="464234" cy="427420"/>
          </a:xfrm>
        </p:grpSpPr>
        <p:pic>
          <p:nvPicPr>
            <p:cNvPr id="13" name="Graphic 3">
              <a:extLst>
                <a:ext uri="{FF2B5EF4-FFF2-40B4-BE49-F238E27FC236}">
                  <a16:creationId xmlns:a16="http://schemas.microsoft.com/office/drawing/2014/main" id="{3FDA8050-7B30-4EA3-A6AA-78CE566A7B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909593">
              <a:off x="208638" y="1303"/>
              <a:ext cx="273050" cy="236220"/>
            </a:xfrm>
            <a:prstGeom prst="rect">
              <a:avLst/>
            </a:prstGeom>
          </p:spPr>
        </p:pic>
        <p:pic>
          <p:nvPicPr>
            <p:cNvPr id="14" name="Graphic 4">
              <a:extLst>
                <a:ext uri="{FF2B5EF4-FFF2-40B4-BE49-F238E27FC236}">
                  <a16:creationId xmlns:a16="http://schemas.microsoft.com/office/drawing/2014/main" id="{8DC50A3A-9FCD-4CA3-94B5-611912ED1A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909593">
              <a:off x="17454" y="51747"/>
              <a:ext cx="273050" cy="236220"/>
            </a:xfrm>
            <a:prstGeom prst="rect">
              <a:avLst/>
            </a:prstGeom>
          </p:spPr>
        </p:pic>
        <p:pic>
          <p:nvPicPr>
            <p:cNvPr id="15" name="Graphic 11">
              <a:extLst>
                <a:ext uri="{FF2B5EF4-FFF2-40B4-BE49-F238E27FC236}">
                  <a16:creationId xmlns:a16="http://schemas.microsoft.com/office/drawing/2014/main" id="{158B34B8-5624-442A-9910-E54FBA6E90E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909593">
              <a:off x="156828" y="192503"/>
              <a:ext cx="273050" cy="2362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473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3" y="0"/>
            <a:ext cx="9756648" cy="731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48" tIns="48774" rIns="97548" bIns="48774"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>
            <a:grpSpLocks noChangeAspect="1"/>
          </p:cNvGrpSpPr>
          <p:nvPr userDrawn="1"/>
        </p:nvGrpSpPr>
        <p:grpSpPr>
          <a:xfrm>
            <a:off x="513563" y="6400611"/>
            <a:ext cx="799037" cy="672075"/>
            <a:chOff x="3883026" y="2846388"/>
            <a:chExt cx="1381125" cy="1162051"/>
          </a:xfrm>
          <a:solidFill>
            <a:schemeClr val="tx1"/>
          </a:solidFill>
        </p:grpSpPr>
        <p:sp>
          <p:nvSpPr>
            <p:cNvPr id="5" name="Freeform 5"/>
            <p:cNvSpPr>
              <a:spLocks noEditPoints="1"/>
            </p:cNvSpPr>
            <p:nvPr userDrawn="1"/>
          </p:nvSpPr>
          <p:spPr bwMode="auto">
            <a:xfrm>
              <a:off x="4049713" y="2846388"/>
              <a:ext cx="1022350" cy="998538"/>
            </a:xfrm>
            <a:custGeom>
              <a:avLst/>
              <a:gdLst>
                <a:gd name="T0" fmla="*/ 140 w 270"/>
                <a:gd name="T1" fmla="*/ 7 h 264"/>
                <a:gd name="T2" fmla="*/ 199 w 270"/>
                <a:gd name="T3" fmla="*/ 40 h 264"/>
                <a:gd name="T4" fmla="*/ 53 w 270"/>
                <a:gd name="T5" fmla="*/ 41 h 264"/>
                <a:gd name="T6" fmla="*/ 146 w 270"/>
                <a:gd name="T7" fmla="*/ 21 h 264"/>
                <a:gd name="T8" fmla="*/ 141 w 270"/>
                <a:gd name="T9" fmla="*/ 52 h 264"/>
                <a:gd name="T10" fmla="*/ 190 w 270"/>
                <a:gd name="T11" fmla="*/ 68 h 264"/>
                <a:gd name="T12" fmla="*/ 209 w 270"/>
                <a:gd name="T13" fmla="*/ 94 h 264"/>
                <a:gd name="T14" fmla="*/ 210 w 270"/>
                <a:gd name="T15" fmla="*/ 116 h 264"/>
                <a:gd name="T16" fmla="*/ 221 w 270"/>
                <a:gd name="T17" fmla="*/ 90 h 264"/>
                <a:gd name="T18" fmla="*/ 184 w 270"/>
                <a:gd name="T19" fmla="*/ 49 h 264"/>
                <a:gd name="T20" fmla="*/ 198 w 270"/>
                <a:gd name="T21" fmla="*/ 33 h 264"/>
                <a:gd name="T22" fmla="*/ 225 w 270"/>
                <a:gd name="T23" fmla="*/ 44 h 264"/>
                <a:gd name="T24" fmla="*/ 260 w 270"/>
                <a:gd name="T25" fmla="*/ 125 h 264"/>
                <a:gd name="T26" fmla="*/ 63 w 270"/>
                <a:gd name="T27" fmla="*/ 59 h 264"/>
                <a:gd name="T28" fmla="*/ 134 w 270"/>
                <a:gd name="T29" fmla="*/ 77 h 264"/>
                <a:gd name="T30" fmla="*/ 185 w 270"/>
                <a:gd name="T31" fmla="*/ 76 h 264"/>
                <a:gd name="T32" fmla="*/ 61 w 270"/>
                <a:gd name="T33" fmla="*/ 126 h 264"/>
                <a:gd name="T34" fmla="*/ 180 w 270"/>
                <a:gd name="T35" fmla="*/ 97 h 264"/>
                <a:gd name="T36" fmla="*/ 207 w 270"/>
                <a:gd name="T37" fmla="*/ 112 h 264"/>
                <a:gd name="T38" fmla="*/ 74 w 270"/>
                <a:gd name="T39" fmla="*/ 122 h 264"/>
                <a:gd name="T40" fmla="*/ 141 w 270"/>
                <a:gd name="T41" fmla="*/ 83 h 264"/>
                <a:gd name="T42" fmla="*/ 156 w 270"/>
                <a:gd name="T43" fmla="*/ 107 h 264"/>
                <a:gd name="T44" fmla="*/ 113 w 270"/>
                <a:gd name="T45" fmla="*/ 100 h 264"/>
                <a:gd name="T46" fmla="*/ 134 w 270"/>
                <a:gd name="T47" fmla="*/ 98 h 264"/>
                <a:gd name="T48" fmla="*/ 120 w 270"/>
                <a:gd name="T49" fmla="*/ 132 h 264"/>
                <a:gd name="T50" fmla="*/ 119 w 270"/>
                <a:gd name="T51" fmla="*/ 134 h 264"/>
                <a:gd name="T52" fmla="*/ 121 w 270"/>
                <a:gd name="T53" fmla="*/ 142 h 264"/>
                <a:gd name="T54" fmla="*/ 142 w 270"/>
                <a:gd name="T55" fmla="*/ 145 h 264"/>
                <a:gd name="T56" fmla="*/ 140 w 270"/>
                <a:gd name="T57" fmla="*/ 114 h 264"/>
                <a:gd name="T58" fmla="*/ 72 w 270"/>
                <a:gd name="T59" fmla="*/ 138 h 264"/>
                <a:gd name="T60" fmla="*/ 98 w 270"/>
                <a:gd name="T61" fmla="*/ 164 h 264"/>
                <a:gd name="T62" fmla="*/ 81 w 270"/>
                <a:gd name="T63" fmla="*/ 139 h 264"/>
                <a:gd name="T64" fmla="*/ 201 w 270"/>
                <a:gd name="T65" fmla="*/ 125 h 264"/>
                <a:gd name="T66" fmla="*/ 240 w 270"/>
                <a:gd name="T67" fmla="*/ 132 h 264"/>
                <a:gd name="T68" fmla="*/ 241 w 270"/>
                <a:gd name="T69" fmla="*/ 132 h 264"/>
                <a:gd name="T70" fmla="*/ 201 w 270"/>
                <a:gd name="T71" fmla="*/ 184 h 264"/>
                <a:gd name="T72" fmla="*/ 67 w 270"/>
                <a:gd name="T73" fmla="*/ 134 h 264"/>
                <a:gd name="T74" fmla="*/ 32 w 270"/>
                <a:gd name="T75" fmla="*/ 189 h 264"/>
                <a:gd name="T76" fmla="*/ 42 w 270"/>
                <a:gd name="T77" fmla="*/ 181 h 264"/>
                <a:gd name="T78" fmla="*/ 29 w 270"/>
                <a:gd name="T79" fmla="*/ 156 h 264"/>
                <a:gd name="T80" fmla="*/ 36 w 270"/>
                <a:gd name="T81" fmla="*/ 132 h 264"/>
                <a:gd name="T82" fmla="*/ 52 w 270"/>
                <a:gd name="T83" fmla="*/ 143 h 264"/>
                <a:gd name="T84" fmla="*/ 107 w 270"/>
                <a:gd name="T85" fmla="*/ 146 h 264"/>
                <a:gd name="T86" fmla="*/ 111 w 270"/>
                <a:gd name="T87" fmla="*/ 149 h 264"/>
                <a:gd name="T88" fmla="*/ 166 w 270"/>
                <a:gd name="T89" fmla="*/ 150 h 264"/>
                <a:gd name="T90" fmla="*/ 181 w 270"/>
                <a:gd name="T91" fmla="*/ 159 h 264"/>
                <a:gd name="T92" fmla="*/ 181 w 270"/>
                <a:gd name="T93" fmla="*/ 176 h 264"/>
                <a:gd name="T94" fmla="*/ 196 w 270"/>
                <a:gd name="T95" fmla="*/ 169 h 264"/>
                <a:gd name="T96" fmla="*/ 134 w 270"/>
                <a:gd name="T97" fmla="*/ 162 h 264"/>
                <a:gd name="T98" fmla="*/ 157 w 270"/>
                <a:gd name="T99" fmla="*/ 162 h 264"/>
                <a:gd name="T100" fmla="*/ 145 w 270"/>
                <a:gd name="T101" fmla="*/ 168 h 264"/>
                <a:gd name="T102" fmla="*/ 153 w 270"/>
                <a:gd name="T103" fmla="*/ 179 h 264"/>
                <a:gd name="T104" fmla="*/ 121 w 270"/>
                <a:gd name="T105" fmla="*/ 183 h 264"/>
                <a:gd name="T106" fmla="*/ 192 w 270"/>
                <a:gd name="T107" fmla="*/ 206 h 264"/>
                <a:gd name="T108" fmla="*/ 88 w 270"/>
                <a:gd name="T109" fmla="*/ 188 h 264"/>
                <a:gd name="T110" fmla="*/ 71 w 270"/>
                <a:gd name="T111" fmla="*/ 198 h 264"/>
                <a:gd name="T112" fmla="*/ 200 w 270"/>
                <a:gd name="T113" fmla="*/ 211 h 264"/>
                <a:gd name="T114" fmla="*/ 222 w 270"/>
                <a:gd name="T115" fmla="*/ 217 h 264"/>
                <a:gd name="T116" fmla="*/ 134 w 270"/>
                <a:gd name="T117" fmla="*/ 231 h 264"/>
                <a:gd name="T118" fmla="*/ 149 w 270"/>
                <a:gd name="T119" fmla="*/ 211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0" h="264">
                  <a:moveTo>
                    <a:pt x="253" y="73"/>
                  </a:moveTo>
                  <a:cubicBezTo>
                    <a:pt x="266" y="99"/>
                    <a:pt x="270" y="134"/>
                    <a:pt x="261" y="163"/>
                  </a:cubicBezTo>
                  <a:cubicBezTo>
                    <a:pt x="253" y="197"/>
                    <a:pt x="224" y="232"/>
                    <a:pt x="190" y="246"/>
                  </a:cubicBezTo>
                  <a:cubicBezTo>
                    <a:pt x="153" y="264"/>
                    <a:pt x="99" y="260"/>
                    <a:pt x="66" y="236"/>
                  </a:cubicBezTo>
                  <a:cubicBezTo>
                    <a:pt x="19" y="204"/>
                    <a:pt x="0" y="148"/>
                    <a:pt x="14" y="94"/>
                  </a:cubicBezTo>
                  <a:cubicBezTo>
                    <a:pt x="23" y="62"/>
                    <a:pt x="48" y="29"/>
                    <a:pt x="80" y="14"/>
                  </a:cubicBezTo>
                  <a:cubicBezTo>
                    <a:pt x="97" y="5"/>
                    <a:pt x="117" y="1"/>
                    <a:pt x="138" y="0"/>
                  </a:cubicBezTo>
                  <a:cubicBezTo>
                    <a:pt x="186" y="0"/>
                    <a:pt x="232" y="29"/>
                    <a:pt x="253" y="73"/>
                  </a:cubicBezTo>
                  <a:close/>
                  <a:moveTo>
                    <a:pt x="140" y="7"/>
                  </a:moveTo>
                  <a:cubicBezTo>
                    <a:pt x="141" y="12"/>
                    <a:pt x="141" y="19"/>
                    <a:pt x="141" y="24"/>
                  </a:cubicBezTo>
                  <a:cubicBezTo>
                    <a:pt x="141" y="24"/>
                    <a:pt x="141" y="23"/>
                    <a:pt x="141" y="23"/>
                  </a:cubicBezTo>
                  <a:cubicBezTo>
                    <a:pt x="142" y="22"/>
                    <a:pt x="143" y="23"/>
                    <a:pt x="143" y="24"/>
                  </a:cubicBezTo>
                  <a:cubicBezTo>
                    <a:pt x="143" y="24"/>
                    <a:pt x="144" y="26"/>
                    <a:pt x="143" y="27"/>
                  </a:cubicBezTo>
                  <a:cubicBezTo>
                    <a:pt x="144" y="27"/>
                    <a:pt x="144" y="26"/>
                    <a:pt x="145" y="26"/>
                  </a:cubicBezTo>
                  <a:cubicBezTo>
                    <a:pt x="159" y="27"/>
                    <a:pt x="173" y="31"/>
                    <a:pt x="185" y="38"/>
                  </a:cubicBezTo>
                  <a:cubicBezTo>
                    <a:pt x="185" y="38"/>
                    <a:pt x="185" y="38"/>
                    <a:pt x="185" y="38"/>
                  </a:cubicBezTo>
                  <a:cubicBezTo>
                    <a:pt x="187" y="37"/>
                    <a:pt x="191" y="35"/>
                    <a:pt x="193" y="37"/>
                  </a:cubicBezTo>
                  <a:cubicBezTo>
                    <a:pt x="196" y="36"/>
                    <a:pt x="197" y="40"/>
                    <a:pt x="199" y="40"/>
                  </a:cubicBezTo>
                  <a:cubicBezTo>
                    <a:pt x="202" y="42"/>
                    <a:pt x="206" y="46"/>
                    <a:pt x="206" y="49"/>
                  </a:cubicBezTo>
                  <a:cubicBezTo>
                    <a:pt x="207" y="50"/>
                    <a:pt x="209" y="51"/>
                    <a:pt x="209" y="52"/>
                  </a:cubicBezTo>
                  <a:cubicBezTo>
                    <a:pt x="211" y="48"/>
                    <a:pt x="215" y="45"/>
                    <a:pt x="218" y="41"/>
                  </a:cubicBezTo>
                  <a:cubicBezTo>
                    <a:pt x="221" y="40"/>
                    <a:pt x="221" y="40"/>
                    <a:pt x="221" y="40"/>
                  </a:cubicBezTo>
                  <a:cubicBezTo>
                    <a:pt x="201" y="22"/>
                    <a:pt x="178" y="12"/>
                    <a:pt x="153" y="8"/>
                  </a:cubicBezTo>
                  <a:cubicBezTo>
                    <a:pt x="149" y="7"/>
                    <a:pt x="144" y="8"/>
                    <a:pt x="140" y="7"/>
                  </a:cubicBezTo>
                  <a:close/>
                  <a:moveTo>
                    <a:pt x="133" y="7"/>
                  </a:moveTo>
                  <a:cubicBezTo>
                    <a:pt x="108" y="8"/>
                    <a:pt x="85" y="17"/>
                    <a:pt x="65" y="32"/>
                  </a:cubicBezTo>
                  <a:cubicBezTo>
                    <a:pt x="61" y="34"/>
                    <a:pt x="57" y="38"/>
                    <a:pt x="53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9" y="44"/>
                    <a:pt x="64" y="50"/>
                    <a:pt x="68" y="54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87" y="36"/>
                    <a:pt x="109" y="27"/>
                    <a:pt x="133" y="26"/>
                  </a:cubicBezTo>
                  <a:cubicBezTo>
                    <a:pt x="133" y="24"/>
                    <a:pt x="133" y="24"/>
                    <a:pt x="133" y="24"/>
                  </a:cubicBezTo>
                  <a:cubicBezTo>
                    <a:pt x="133" y="9"/>
                    <a:pt x="133" y="9"/>
                    <a:pt x="133" y="9"/>
                  </a:cubicBezTo>
                  <a:lnTo>
                    <a:pt x="133" y="7"/>
                  </a:lnTo>
                  <a:close/>
                  <a:moveTo>
                    <a:pt x="155" y="17"/>
                  </a:moveTo>
                  <a:cubicBezTo>
                    <a:pt x="146" y="21"/>
                    <a:pt x="146" y="21"/>
                    <a:pt x="146" y="21"/>
                  </a:cubicBezTo>
                  <a:cubicBezTo>
                    <a:pt x="145" y="21"/>
                    <a:pt x="144" y="20"/>
                    <a:pt x="143" y="21"/>
                  </a:cubicBezTo>
                  <a:cubicBezTo>
                    <a:pt x="143" y="21"/>
                    <a:pt x="143" y="22"/>
                    <a:pt x="143" y="22"/>
                  </a:cubicBezTo>
                  <a:cubicBezTo>
                    <a:pt x="147" y="27"/>
                    <a:pt x="153" y="24"/>
                    <a:pt x="157" y="23"/>
                  </a:cubicBezTo>
                  <a:cubicBezTo>
                    <a:pt x="160" y="25"/>
                    <a:pt x="163" y="23"/>
                    <a:pt x="165" y="21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3" y="18"/>
                    <a:pt x="159" y="17"/>
                    <a:pt x="155" y="17"/>
                  </a:cubicBezTo>
                  <a:close/>
                  <a:moveTo>
                    <a:pt x="140" y="33"/>
                  </a:moveTo>
                  <a:cubicBezTo>
                    <a:pt x="141" y="34"/>
                    <a:pt x="141" y="34"/>
                    <a:pt x="141" y="34"/>
                  </a:cubicBezTo>
                  <a:cubicBezTo>
                    <a:pt x="141" y="40"/>
                    <a:pt x="141" y="46"/>
                    <a:pt x="141" y="52"/>
                  </a:cubicBezTo>
                  <a:cubicBezTo>
                    <a:pt x="143" y="51"/>
                    <a:pt x="145" y="52"/>
                    <a:pt x="148" y="52"/>
                  </a:cubicBezTo>
                  <a:cubicBezTo>
                    <a:pt x="160" y="54"/>
                    <a:pt x="172" y="58"/>
                    <a:pt x="182" y="66"/>
                  </a:cubicBezTo>
                  <a:cubicBezTo>
                    <a:pt x="181" y="64"/>
                    <a:pt x="180" y="63"/>
                    <a:pt x="179" y="61"/>
                  </a:cubicBezTo>
                  <a:cubicBezTo>
                    <a:pt x="180" y="61"/>
                    <a:pt x="180" y="61"/>
                    <a:pt x="180" y="61"/>
                  </a:cubicBezTo>
                  <a:cubicBezTo>
                    <a:pt x="180" y="59"/>
                    <a:pt x="178" y="58"/>
                    <a:pt x="178" y="56"/>
                  </a:cubicBezTo>
                  <a:cubicBezTo>
                    <a:pt x="178" y="56"/>
                    <a:pt x="179" y="55"/>
                    <a:pt x="179" y="56"/>
                  </a:cubicBezTo>
                  <a:cubicBezTo>
                    <a:pt x="181" y="58"/>
                    <a:pt x="183" y="60"/>
                    <a:pt x="185" y="62"/>
                  </a:cubicBezTo>
                  <a:cubicBezTo>
                    <a:pt x="186" y="62"/>
                    <a:pt x="187" y="62"/>
                    <a:pt x="188" y="63"/>
                  </a:cubicBezTo>
                  <a:cubicBezTo>
                    <a:pt x="190" y="64"/>
                    <a:pt x="189" y="67"/>
                    <a:pt x="190" y="68"/>
                  </a:cubicBezTo>
                  <a:cubicBezTo>
                    <a:pt x="191" y="72"/>
                    <a:pt x="195" y="74"/>
                    <a:pt x="195" y="78"/>
                  </a:cubicBezTo>
                  <a:cubicBezTo>
                    <a:pt x="195" y="78"/>
                    <a:pt x="196" y="78"/>
                    <a:pt x="197" y="78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200" y="84"/>
                    <a:pt x="200" y="85"/>
                    <a:pt x="201" y="86"/>
                  </a:cubicBezTo>
                  <a:cubicBezTo>
                    <a:pt x="203" y="86"/>
                    <a:pt x="204" y="84"/>
                    <a:pt x="206" y="84"/>
                  </a:cubicBezTo>
                  <a:cubicBezTo>
                    <a:pt x="208" y="86"/>
                    <a:pt x="205" y="88"/>
                    <a:pt x="205" y="89"/>
                  </a:cubicBezTo>
                  <a:cubicBezTo>
                    <a:pt x="206" y="89"/>
                    <a:pt x="208" y="88"/>
                    <a:pt x="208" y="89"/>
                  </a:cubicBezTo>
                  <a:cubicBezTo>
                    <a:pt x="209" y="91"/>
                    <a:pt x="207" y="92"/>
                    <a:pt x="207" y="92"/>
                  </a:cubicBezTo>
                  <a:cubicBezTo>
                    <a:pt x="207" y="94"/>
                    <a:pt x="208" y="94"/>
                    <a:pt x="209" y="94"/>
                  </a:cubicBezTo>
                  <a:cubicBezTo>
                    <a:pt x="210" y="94"/>
                    <a:pt x="211" y="95"/>
                    <a:pt x="210" y="96"/>
                  </a:cubicBezTo>
                  <a:cubicBezTo>
                    <a:pt x="213" y="99"/>
                    <a:pt x="209" y="103"/>
                    <a:pt x="211" y="107"/>
                  </a:cubicBezTo>
                  <a:cubicBezTo>
                    <a:pt x="212" y="109"/>
                    <a:pt x="211" y="111"/>
                    <a:pt x="209" y="113"/>
                  </a:cubicBezTo>
                  <a:cubicBezTo>
                    <a:pt x="209" y="116"/>
                    <a:pt x="207" y="117"/>
                    <a:pt x="206" y="120"/>
                  </a:cubicBezTo>
                  <a:cubicBezTo>
                    <a:pt x="202" y="120"/>
                    <a:pt x="202" y="120"/>
                    <a:pt x="202" y="120"/>
                  </a:cubicBezTo>
                  <a:cubicBezTo>
                    <a:pt x="201" y="122"/>
                    <a:pt x="204" y="124"/>
                    <a:pt x="202" y="125"/>
                  </a:cubicBezTo>
                  <a:cubicBezTo>
                    <a:pt x="209" y="125"/>
                    <a:pt x="209" y="125"/>
                    <a:pt x="209" y="125"/>
                  </a:cubicBezTo>
                  <a:cubicBezTo>
                    <a:pt x="209" y="125"/>
                    <a:pt x="209" y="125"/>
                    <a:pt x="209" y="125"/>
                  </a:cubicBezTo>
                  <a:cubicBezTo>
                    <a:pt x="208" y="122"/>
                    <a:pt x="208" y="118"/>
                    <a:pt x="210" y="116"/>
                  </a:cubicBezTo>
                  <a:cubicBezTo>
                    <a:pt x="211" y="113"/>
                    <a:pt x="211" y="110"/>
                    <a:pt x="213" y="109"/>
                  </a:cubicBezTo>
                  <a:cubicBezTo>
                    <a:pt x="213" y="108"/>
                    <a:pt x="214" y="108"/>
                    <a:pt x="215" y="109"/>
                  </a:cubicBezTo>
                  <a:cubicBezTo>
                    <a:pt x="215" y="111"/>
                    <a:pt x="215" y="113"/>
                    <a:pt x="213" y="115"/>
                  </a:cubicBezTo>
                  <a:cubicBezTo>
                    <a:pt x="216" y="118"/>
                    <a:pt x="215" y="122"/>
                    <a:pt x="215" y="126"/>
                  </a:cubicBezTo>
                  <a:cubicBezTo>
                    <a:pt x="222" y="125"/>
                    <a:pt x="228" y="125"/>
                    <a:pt x="234" y="125"/>
                  </a:cubicBezTo>
                  <a:cubicBezTo>
                    <a:pt x="234" y="124"/>
                    <a:pt x="234" y="124"/>
                    <a:pt x="234" y="124"/>
                  </a:cubicBezTo>
                  <a:cubicBezTo>
                    <a:pt x="233" y="112"/>
                    <a:pt x="230" y="101"/>
                    <a:pt x="225" y="91"/>
                  </a:cubicBezTo>
                  <a:cubicBezTo>
                    <a:pt x="224" y="91"/>
                    <a:pt x="223" y="92"/>
                    <a:pt x="221" y="92"/>
                  </a:cubicBezTo>
                  <a:cubicBezTo>
                    <a:pt x="221" y="91"/>
                    <a:pt x="221" y="91"/>
                    <a:pt x="221" y="90"/>
                  </a:cubicBezTo>
                  <a:cubicBezTo>
                    <a:pt x="218" y="88"/>
                    <a:pt x="217" y="85"/>
                    <a:pt x="214" y="82"/>
                  </a:cubicBezTo>
                  <a:cubicBezTo>
                    <a:pt x="210" y="83"/>
                    <a:pt x="209" y="79"/>
                    <a:pt x="206" y="79"/>
                  </a:cubicBezTo>
                  <a:cubicBezTo>
                    <a:pt x="203" y="78"/>
                    <a:pt x="205" y="73"/>
                    <a:pt x="201" y="74"/>
                  </a:cubicBezTo>
                  <a:cubicBezTo>
                    <a:pt x="200" y="74"/>
                    <a:pt x="198" y="72"/>
                    <a:pt x="197" y="70"/>
                  </a:cubicBezTo>
                  <a:cubicBezTo>
                    <a:pt x="197" y="67"/>
                    <a:pt x="197" y="63"/>
                    <a:pt x="194" y="61"/>
                  </a:cubicBezTo>
                  <a:cubicBezTo>
                    <a:pt x="191" y="60"/>
                    <a:pt x="190" y="63"/>
                    <a:pt x="188" y="63"/>
                  </a:cubicBezTo>
                  <a:cubicBezTo>
                    <a:pt x="187" y="62"/>
                    <a:pt x="187" y="61"/>
                    <a:pt x="187" y="59"/>
                  </a:cubicBezTo>
                  <a:cubicBezTo>
                    <a:pt x="187" y="59"/>
                    <a:pt x="186" y="58"/>
                    <a:pt x="186" y="57"/>
                  </a:cubicBezTo>
                  <a:cubicBezTo>
                    <a:pt x="189" y="53"/>
                    <a:pt x="182" y="53"/>
                    <a:pt x="184" y="49"/>
                  </a:cubicBezTo>
                  <a:cubicBezTo>
                    <a:pt x="183" y="46"/>
                    <a:pt x="180" y="45"/>
                    <a:pt x="179" y="43"/>
                  </a:cubicBezTo>
                  <a:cubicBezTo>
                    <a:pt x="169" y="38"/>
                    <a:pt x="159" y="35"/>
                    <a:pt x="148" y="34"/>
                  </a:cubicBezTo>
                  <a:cubicBezTo>
                    <a:pt x="145" y="33"/>
                    <a:pt x="143" y="34"/>
                    <a:pt x="140" y="33"/>
                  </a:cubicBezTo>
                  <a:close/>
                  <a:moveTo>
                    <a:pt x="198" y="33"/>
                  </a:moveTo>
                  <a:cubicBezTo>
                    <a:pt x="197" y="34"/>
                    <a:pt x="196" y="32"/>
                    <a:pt x="194" y="33"/>
                  </a:cubicBezTo>
                  <a:cubicBezTo>
                    <a:pt x="194" y="34"/>
                    <a:pt x="194" y="34"/>
                    <a:pt x="195" y="35"/>
                  </a:cubicBezTo>
                  <a:cubicBezTo>
                    <a:pt x="197" y="36"/>
                    <a:pt x="198" y="40"/>
                    <a:pt x="201" y="39"/>
                  </a:cubicBezTo>
                  <a:cubicBezTo>
                    <a:pt x="202" y="38"/>
                    <a:pt x="201" y="37"/>
                    <a:pt x="201" y="35"/>
                  </a:cubicBezTo>
                  <a:cubicBezTo>
                    <a:pt x="200" y="34"/>
                    <a:pt x="199" y="33"/>
                    <a:pt x="198" y="33"/>
                  </a:cubicBezTo>
                  <a:close/>
                  <a:moveTo>
                    <a:pt x="83" y="50"/>
                  </a:moveTo>
                  <a:cubicBezTo>
                    <a:pt x="79" y="53"/>
                    <a:pt x="76" y="56"/>
                    <a:pt x="72" y="59"/>
                  </a:cubicBezTo>
                  <a:cubicBezTo>
                    <a:pt x="76" y="62"/>
                    <a:pt x="80" y="67"/>
                    <a:pt x="85" y="71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96" y="61"/>
                    <a:pt x="109" y="55"/>
                    <a:pt x="123" y="52"/>
                  </a:cubicBezTo>
                  <a:cubicBezTo>
                    <a:pt x="127" y="52"/>
                    <a:pt x="130" y="51"/>
                    <a:pt x="133" y="52"/>
                  </a:cubicBezTo>
                  <a:cubicBezTo>
                    <a:pt x="133" y="46"/>
                    <a:pt x="133" y="39"/>
                    <a:pt x="133" y="33"/>
                  </a:cubicBezTo>
                  <a:cubicBezTo>
                    <a:pt x="115" y="34"/>
                    <a:pt x="98" y="40"/>
                    <a:pt x="83" y="50"/>
                  </a:cubicBezTo>
                  <a:close/>
                  <a:moveTo>
                    <a:pt x="225" y="44"/>
                  </a:moveTo>
                  <a:cubicBezTo>
                    <a:pt x="222" y="49"/>
                    <a:pt x="217" y="53"/>
                    <a:pt x="213" y="58"/>
                  </a:cubicBezTo>
                  <a:cubicBezTo>
                    <a:pt x="210" y="58"/>
                    <a:pt x="210" y="58"/>
                    <a:pt x="210" y="58"/>
                  </a:cubicBezTo>
                  <a:cubicBezTo>
                    <a:pt x="212" y="59"/>
                    <a:pt x="212" y="60"/>
                    <a:pt x="213" y="61"/>
                  </a:cubicBezTo>
                  <a:cubicBezTo>
                    <a:pt x="218" y="64"/>
                    <a:pt x="219" y="69"/>
                    <a:pt x="223" y="71"/>
                  </a:cubicBezTo>
                  <a:cubicBezTo>
                    <a:pt x="225" y="76"/>
                    <a:pt x="231" y="80"/>
                    <a:pt x="231" y="85"/>
                  </a:cubicBezTo>
                  <a:cubicBezTo>
                    <a:pt x="236" y="98"/>
                    <a:pt x="240" y="111"/>
                    <a:pt x="240" y="125"/>
                  </a:cubicBezTo>
                  <a:cubicBezTo>
                    <a:pt x="240" y="126"/>
                    <a:pt x="240" y="126"/>
                    <a:pt x="240" y="126"/>
                  </a:cubicBezTo>
                  <a:cubicBezTo>
                    <a:pt x="241" y="126"/>
                    <a:pt x="241" y="126"/>
                    <a:pt x="242" y="125"/>
                  </a:cubicBezTo>
                  <a:cubicBezTo>
                    <a:pt x="260" y="125"/>
                    <a:pt x="260" y="125"/>
                    <a:pt x="260" y="125"/>
                  </a:cubicBezTo>
                  <a:cubicBezTo>
                    <a:pt x="259" y="123"/>
                    <a:pt x="259" y="121"/>
                    <a:pt x="259" y="118"/>
                  </a:cubicBezTo>
                  <a:cubicBezTo>
                    <a:pt x="256" y="90"/>
                    <a:pt x="244" y="66"/>
                    <a:pt x="225" y="44"/>
                  </a:cubicBezTo>
                  <a:close/>
                  <a:moveTo>
                    <a:pt x="50" y="45"/>
                  </a:moveTo>
                  <a:cubicBezTo>
                    <a:pt x="32" y="65"/>
                    <a:pt x="20" y="88"/>
                    <a:pt x="17" y="114"/>
                  </a:cubicBezTo>
                  <a:cubicBezTo>
                    <a:pt x="16" y="118"/>
                    <a:pt x="17" y="122"/>
                    <a:pt x="16" y="126"/>
                  </a:cubicBezTo>
                  <a:cubicBezTo>
                    <a:pt x="22" y="126"/>
                    <a:pt x="29" y="126"/>
                    <a:pt x="36" y="126"/>
                  </a:cubicBezTo>
                  <a:cubicBezTo>
                    <a:pt x="35" y="124"/>
                    <a:pt x="35" y="124"/>
                    <a:pt x="35" y="124"/>
                  </a:cubicBezTo>
                  <a:cubicBezTo>
                    <a:pt x="36" y="103"/>
                    <a:pt x="43" y="85"/>
                    <a:pt x="54" y="69"/>
                  </a:cubicBezTo>
                  <a:cubicBezTo>
                    <a:pt x="57" y="66"/>
                    <a:pt x="59" y="61"/>
                    <a:pt x="63" y="59"/>
                  </a:cubicBezTo>
                  <a:cubicBezTo>
                    <a:pt x="59" y="55"/>
                    <a:pt x="55" y="51"/>
                    <a:pt x="50" y="46"/>
                  </a:cubicBezTo>
                  <a:lnTo>
                    <a:pt x="50" y="45"/>
                  </a:lnTo>
                  <a:close/>
                  <a:moveTo>
                    <a:pt x="134" y="58"/>
                  </a:moveTo>
                  <a:cubicBezTo>
                    <a:pt x="133" y="59"/>
                    <a:pt x="133" y="59"/>
                    <a:pt x="133" y="59"/>
                  </a:cubicBezTo>
                  <a:cubicBezTo>
                    <a:pt x="116" y="60"/>
                    <a:pt x="102" y="67"/>
                    <a:pt x="90" y="77"/>
                  </a:cubicBezTo>
                  <a:cubicBezTo>
                    <a:pt x="95" y="80"/>
                    <a:pt x="99" y="85"/>
                    <a:pt x="104" y="89"/>
                  </a:cubicBezTo>
                  <a:cubicBezTo>
                    <a:pt x="104" y="89"/>
                    <a:pt x="104" y="88"/>
                    <a:pt x="105" y="88"/>
                  </a:cubicBezTo>
                  <a:cubicBezTo>
                    <a:pt x="111" y="84"/>
                    <a:pt x="117" y="80"/>
                    <a:pt x="124" y="78"/>
                  </a:cubicBezTo>
                  <a:cubicBezTo>
                    <a:pt x="127" y="78"/>
                    <a:pt x="130" y="76"/>
                    <a:pt x="134" y="77"/>
                  </a:cubicBezTo>
                  <a:cubicBezTo>
                    <a:pt x="133" y="71"/>
                    <a:pt x="133" y="64"/>
                    <a:pt x="134" y="58"/>
                  </a:cubicBezTo>
                  <a:close/>
                  <a:moveTo>
                    <a:pt x="140" y="58"/>
                  </a:moveTo>
                  <a:cubicBezTo>
                    <a:pt x="141" y="59"/>
                    <a:pt x="141" y="59"/>
                    <a:pt x="141" y="59"/>
                  </a:cubicBezTo>
                  <a:cubicBezTo>
                    <a:pt x="141" y="77"/>
                    <a:pt x="141" y="77"/>
                    <a:pt x="141" y="77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53" y="78"/>
                    <a:pt x="163" y="81"/>
                    <a:pt x="171" y="88"/>
                  </a:cubicBezTo>
                  <a:cubicBezTo>
                    <a:pt x="172" y="89"/>
                    <a:pt x="172" y="89"/>
                    <a:pt x="172" y="89"/>
                  </a:cubicBezTo>
                  <a:cubicBezTo>
                    <a:pt x="175" y="85"/>
                    <a:pt x="179" y="82"/>
                    <a:pt x="182" y="78"/>
                  </a:cubicBezTo>
                  <a:cubicBezTo>
                    <a:pt x="185" y="76"/>
                    <a:pt x="185" y="76"/>
                    <a:pt x="185" y="76"/>
                  </a:cubicBezTo>
                  <a:cubicBezTo>
                    <a:pt x="184" y="76"/>
                    <a:pt x="184" y="76"/>
                    <a:pt x="184" y="76"/>
                  </a:cubicBezTo>
                  <a:cubicBezTo>
                    <a:pt x="177" y="70"/>
                    <a:pt x="169" y="65"/>
                    <a:pt x="161" y="62"/>
                  </a:cubicBezTo>
                  <a:cubicBezTo>
                    <a:pt x="154" y="60"/>
                    <a:pt x="147" y="59"/>
                    <a:pt x="140" y="58"/>
                  </a:cubicBezTo>
                  <a:close/>
                  <a:moveTo>
                    <a:pt x="67" y="63"/>
                  </a:moveTo>
                  <a:cubicBezTo>
                    <a:pt x="67" y="64"/>
                    <a:pt x="67" y="64"/>
                    <a:pt x="67" y="64"/>
                  </a:cubicBezTo>
                  <a:cubicBezTo>
                    <a:pt x="60" y="73"/>
                    <a:pt x="60" y="73"/>
                    <a:pt x="60" y="73"/>
                  </a:cubicBezTo>
                  <a:cubicBezTo>
                    <a:pt x="49" y="88"/>
                    <a:pt x="43" y="106"/>
                    <a:pt x="42" y="126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0" y="126"/>
                    <a:pt x="61" y="125"/>
                    <a:pt x="60" y="124"/>
                  </a:cubicBezTo>
                  <a:cubicBezTo>
                    <a:pt x="62" y="106"/>
                    <a:pt x="68" y="90"/>
                    <a:pt x="81" y="76"/>
                  </a:cubicBezTo>
                  <a:cubicBezTo>
                    <a:pt x="76" y="72"/>
                    <a:pt x="71" y="68"/>
                    <a:pt x="67" y="63"/>
                  </a:cubicBezTo>
                  <a:close/>
                  <a:moveTo>
                    <a:pt x="189" y="81"/>
                  </a:moveTo>
                  <a:cubicBezTo>
                    <a:pt x="189" y="81"/>
                    <a:pt x="189" y="81"/>
                    <a:pt x="189" y="81"/>
                  </a:cubicBezTo>
                  <a:cubicBezTo>
                    <a:pt x="183" y="88"/>
                    <a:pt x="177" y="94"/>
                    <a:pt x="171" y="100"/>
                  </a:cubicBezTo>
                  <a:cubicBezTo>
                    <a:pt x="171" y="101"/>
                    <a:pt x="172" y="102"/>
                    <a:pt x="173" y="102"/>
                  </a:cubicBezTo>
                  <a:cubicBezTo>
                    <a:pt x="173" y="100"/>
                    <a:pt x="174" y="99"/>
                    <a:pt x="174" y="97"/>
                  </a:cubicBezTo>
                  <a:cubicBezTo>
                    <a:pt x="175" y="95"/>
                    <a:pt x="178" y="97"/>
                    <a:pt x="180" y="97"/>
                  </a:cubicBezTo>
                  <a:cubicBezTo>
                    <a:pt x="183" y="96"/>
                    <a:pt x="186" y="98"/>
                    <a:pt x="189" y="98"/>
                  </a:cubicBezTo>
                  <a:cubicBezTo>
                    <a:pt x="191" y="99"/>
                    <a:pt x="191" y="102"/>
                    <a:pt x="193" y="103"/>
                  </a:cubicBezTo>
                  <a:cubicBezTo>
                    <a:pt x="194" y="104"/>
                    <a:pt x="194" y="105"/>
                    <a:pt x="193" y="105"/>
                  </a:cubicBezTo>
                  <a:cubicBezTo>
                    <a:pt x="193" y="110"/>
                    <a:pt x="196" y="104"/>
                    <a:pt x="198" y="105"/>
                  </a:cubicBezTo>
                  <a:cubicBezTo>
                    <a:pt x="199" y="106"/>
                    <a:pt x="200" y="106"/>
                    <a:pt x="201" y="107"/>
                  </a:cubicBezTo>
                  <a:cubicBezTo>
                    <a:pt x="202" y="109"/>
                    <a:pt x="204" y="108"/>
                    <a:pt x="204" y="110"/>
                  </a:cubicBezTo>
                  <a:cubicBezTo>
                    <a:pt x="204" y="111"/>
                    <a:pt x="203" y="111"/>
                    <a:pt x="202" y="112"/>
                  </a:cubicBezTo>
                  <a:cubicBezTo>
                    <a:pt x="203" y="114"/>
                    <a:pt x="200" y="115"/>
                    <a:pt x="201" y="117"/>
                  </a:cubicBezTo>
                  <a:cubicBezTo>
                    <a:pt x="205" y="118"/>
                    <a:pt x="205" y="114"/>
                    <a:pt x="207" y="112"/>
                  </a:cubicBezTo>
                  <a:cubicBezTo>
                    <a:pt x="206" y="108"/>
                    <a:pt x="205" y="105"/>
                    <a:pt x="203" y="102"/>
                  </a:cubicBezTo>
                  <a:cubicBezTo>
                    <a:pt x="201" y="101"/>
                    <a:pt x="200" y="99"/>
                    <a:pt x="198" y="99"/>
                  </a:cubicBezTo>
                  <a:cubicBezTo>
                    <a:pt x="194" y="97"/>
                    <a:pt x="198" y="94"/>
                    <a:pt x="198" y="92"/>
                  </a:cubicBezTo>
                  <a:cubicBezTo>
                    <a:pt x="196" y="88"/>
                    <a:pt x="192" y="84"/>
                    <a:pt x="189" y="81"/>
                  </a:cubicBezTo>
                  <a:close/>
                  <a:moveTo>
                    <a:pt x="85" y="81"/>
                  </a:moveTo>
                  <a:cubicBezTo>
                    <a:pt x="77" y="92"/>
                    <a:pt x="71" y="103"/>
                    <a:pt x="68" y="117"/>
                  </a:cubicBezTo>
                  <a:cubicBezTo>
                    <a:pt x="68" y="120"/>
                    <a:pt x="68" y="123"/>
                    <a:pt x="67" y="126"/>
                  </a:cubicBezTo>
                  <a:cubicBezTo>
                    <a:pt x="69" y="125"/>
                    <a:pt x="72" y="126"/>
                    <a:pt x="75" y="126"/>
                  </a:cubicBezTo>
                  <a:cubicBezTo>
                    <a:pt x="73" y="125"/>
                    <a:pt x="74" y="123"/>
                    <a:pt x="74" y="122"/>
                  </a:cubicBezTo>
                  <a:cubicBezTo>
                    <a:pt x="73" y="121"/>
                    <a:pt x="73" y="119"/>
                    <a:pt x="75" y="118"/>
                  </a:cubicBezTo>
                  <a:cubicBezTo>
                    <a:pt x="74" y="115"/>
                    <a:pt x="77" y="114"/>
                    <a:pt x="78" y="111"/>
                  </a:cubicBezTo>
                  <a:cubicBezTo>
                    <a:pt x="78" y="109"/>
                    <a:pt x="81" y="110"/>
                    <a:pt x="83" y="109"/>
                  </a:cubicBezTo>
                  <a:cubicBezTo>
                    <a:pt x="84" y="108"/>
                    <a:pt x="83" y="108"/>
                    <a:pt x="83" y="107"/>
                  </a:cubicBezTo>
                  <a:cubicBezTo>
                    <a:pt x="84" y="105"/>
                    <a:pt x="86" y="105"/>
                    <a:pt x="88" y="104"/>
                  </a:cubicBezTo>
                  <a:cubicBezTo>
                    <a:pt x="89" y="103"/>
                    <a:pt x="90" y="101"/>
                    <a:pt x="92" y="100"/>
                  </a:cubicBezTo>
                  <a:cubicBezTo>
                    <a:pt x="96" y="100"/>
                    <a:pt x="96" y="95"/>
                    <a:pt x="100" y="94"/>
                  </a:cubicBezTo>
                  <a:cubicBezTo>
                    <a:pt x="95" y="91"/>
                    <a:pt x="90" y="86"/>
                    <a:pt x="85" y="81"/>
                  </a:cubicBezTo>
                  <a:close/>
                  <a:moveTo>
                    <a:pt x="141" y="83"/>
                  </a:moveTo>
                  <a:cubicBezTo>
                    <a:pt x="142" y="87"/>
                    <a:pt x="141" y="92"/>
                    <a:pt x="141" y="97"/>
                  </a:cubicBezTo>
                  <a:cubicBezTo>
                    <a:pt x="146" y="98"/>
                    <a:pt x="146" y="98"/>
                    <a:pt x="146" y="98"/>
                  </a:cubicBezTo>
                  <a:cubicBezTo>
                    <a:pt x="147" y="96"/>
                    <a:pt x="150" y="95"/>
                    <a:pt x="152" y="93"/>
                  </a:cubicBezTo>
                  <a:cubicBezTo>
                    <a:pt x="152" y="93"/>
                    <a:pt x="153" y="93"/>
                    <a:pt x="154" y="94"/>
                  </a:cubicBezTo>
                  <a:cubicBezTo>
                    <a:pt x="154" y="96"/>
                    <a:pt x="154" y="98"/>
                    <a:pt x="153" y="99"/>
                  </a:cubicBezTo>
                  <a:cubicBezTo>
                    <a:pt x="152" y="103"/>
                    <a:pt x="147" y="103"/>
                    <a:pt x="145" y="106"/>
                  </a:cubicBezTo>
                  <a:cubicBezTo>
                    <a:pt x="147" y="106"/>
                    <a:pt x="147" y="105"/>
                    <a:pt x="149" y="105"/>
                  </a:cubicBezTo>
                  <a:cubicBezTo>
                    <a:pt x="150" y="105"/>
                    <a:pt x="152" y="106"/>
                    <a:pt x="153" y="107"/>
                  </a:cubicBezTo>
                  <a:cubicBezTo>
                    <a:pt x="154" y="108"/>
                    <a:pt x="155" y="107"/>
                    <a:pt x="156" y="107"/>
                  </a:cubicBezTo>
                  <a:cubicBezTo>
                    <a:pt x="157" y="102"/>
                    <a:pt x="164" y="102"/>
                    <a:pt x="166" y="97"/>
                  </a:cubicBezTo>
                  <a:cubicBezTo>
                    <a:pt x="164" y="98"/>
                    <a:pt x="164" y="98"/>
                    <a:pt x="164" y="98"/>
                  </a:cubicBezTo>
                  <a:cubicBezTo>
                    <a:pt x="164" y="97"/>
                    <a:pt x="163" y="97"/>
                    <a:pt x="163" y="96"/>
                  </a:cubicBezTo>
                  <a:cubicBezTo>
                    <a:pt x="164" y="95"/>
                    <a:pt x="165" y="94"/>
                    <a:pt x="166" y="93"/>
                  </a:cubicBezTo>
                  <a:cubicBezTo>
                    <a:pt x="161" y="90"/>
                    <a:pt x="155" y="87"/>
                    <a:pt x="148" y="85"/>
                  </a:cubicBezTo>
                  <a:cubicBezTo>
                    <a:pt x="146" y="84"/>
                    <a:pt x="143" y="84"/>
                    <a:pt x="141" y="83"/>
                  </a:cubicBezTo>
                  <a:close/>
                  <a:moveTo>
                    <a:pt x="106" y="97"/>
                  </a:moveTo>
                  <a:cubicBezTo>
                    <a:pt x="108" y="97"/>
                    <a:pt x="108" y="97"/>
                    <a:pt x="108" y="97"/>
                  </a:cubicBezTo>
                  <a:cubicBezTo>
                    <a:pt x="109" y="98"/>
                    <a:pt x="112" y="98"/>
                    <a:pt x="113" y="100"/>
                  </a:cubicBezTo>
                  <a:cubicBezTo>
                    <a:pt x="113" y="101"/>
                    <a:pt x="112" y="101"/>
                    <a:pt x="112" y="102"/>
                  </a:cubicBezTo>
                  <a:cubicBezTo>
                    <a:pt x="112" y="102"/>
                    <a:pt x="113" y="102"/>
                    <a:pt x="113" y="103"/>
                  </a:cubicBezTo>
                  <a:cubicBezTo>
                    <a:pt x="114" y="103"/>
                    <a:pt x="114" y="102"/>
                    <a:pt x="114" y="101"/>
                  </a:cubicBezTo>
                  <a:cubicBezTo>
                    <a:pt x="116" y="100"/>
                    <a:pt x="116" y="103"/>
                    <a:pt x="118" y="103"/>
                  </a:cubicBezTo>
                  <a:cubicBezTo>
                    <a:pt x="119" y="102"/>
                    <a:pt x="120" y="102"/>
                    <a:pt x="121" y="103"/>
                  </a:cubicBezTo>
                  <a:cubicBezTo>
                    <a:pt x="122" y="103"/>
                    <a:pt x="124" y="103"/>
                    <a:pt x="124" y="102"/>
                  </a:cubicBezTo>
                  <a:cubicBezTo>
                    <a:pt x="126" y="100"/>
                    <a:pt x="125" y="96"/>
                    <a:pt x="128" y="95"/>
                  </a:cubicBezTo>
                  <a:cubicBezTo>
                    <a:pt x="129" y="96"/>
                    <a:pt x="128" y="97"/>
                    <a:pt x="129" y="97"/>
                  </a:cubicBezTo>
                  <a:cubicBezTo>
                    <a:pt x="131" y="98"/>
                    <a:pt x="133" y="96"/>
                    <a:pt x="134" y="98"/>
                  </a:cubicBezTo>
                  <a:cubicBezTo>
                    <a:pt x="133" y="94"/>
                    <a:pt x="133" y="88"/>
                    <a:pt x="133" y="84"/>
                  </a:cubicBezTo>
                  <a:cubicBezTo>
                    <a:pt x="123" y="85"/>
                    <a:pt x="114" y="89"/>
                    <a:pt x="106" y="97"/>
                  </a:cubicBezTo>
                  <a:close/>
                  <a:moveTo>
                    <a:pt x="137" y="107"/>
                  </a:moveTo>
                  <a:cubicBezTo>
                    <a:pt x="136" y="106"/>
                    <a:pt x="134" y="107"/>
                    <a:pt x="133" y="107"/>
                  </a:cubicBezTo>
                  <a:cubicBezTo>
                    <a:pt x="134" y="109"/>
                    <a:pt x="133" y="111"/>
                    <a:pt x="134" y="112"/>
                  </a:cubicBezTo>
                  <a:cubicBezTo>
                    <a:pt x="132" y="116"/>
                    <a:pt x="129" y="116"/>
                    <a:pt x="126" y="117"/>
                  </a:cubicBezTo>
                  <a:cubicBezTo>
                    <a:pt x="125" y="118"/>
                    <a:pt x="125" y="121"/>
                    <a:pt x="123" y="120"/>
                  </a:cubicBezTo>
                  <a:cubicBezTo>
                    <a:pt x="123" y="122"/>
                    <a:pt x="121" y="123"/>
                    <a:pt x="121" y="125"/>
                  </a:cubicBezTo>
                  <a:cubicBezTo>
                    <a:pt x="120" y="127"/>
                    <a:pt x="121" y="130"/>
                    <a:pt x="120" y="132"/>
                  </a:cubicBezTo>
                  <a:cubicBezTo>
                    <a:pt x="117" y="134"/>
                    <a:pt x="118" y="129"/>
                    <a:pt x="116" y="128"/>
                  </a:cubicBezTo>
                  <a:cubicBezTo>
                    <a:pt x="115" y="129"/>
                    <a:pt x="115" y="129"/>
                    <a:pt x="115" y="129"/>
                  </a:cubicBezTo>
                  <a:cubicBezTo>
                    <a:pt x="114" y="129"/>
                    <a:pt x="114" y="129"/>
                    <a:pt x="113" y="128"/>
                  </a:cubicBezTo>
                  <a:cubicBezTo>
                    <a:pt x="113" y="128"/>
                    <a:pt x="112" y="128"/>
                    <a:pt x="111" y="128"/>
                  </a:cubicBezTo>
                  <a:cubicBezTo>
                    <a:pt x="110" y="130"/>
                    <a:pt x="109" y="131"/>
                    <a:pt x="109" y="133"/>
                  </a:cubicBezTo>
                  <a:cubicBezTo>
                    <a:pt x="109" y="134"/>
                    <a:pt x="107" y="133"/>
                    <a:pt x="107" y="135"/>
                  </a:cubicBezTo>
                  <a:cubicBezTo>
                    <a:pt x="110" y="135"/>
                    <a:pt x="112" y="134"/>
                    <a:pt x="114" y="134"/>
                  </a:cubicBezTo>
                  <a:cubicBezTo>
                    <a:pt x="115" y="134"/>
                    <a:pt x="117" y="133"/>
                    <a:pt x="118" y="133"/>
                  </a:cubicBezTo>
                  <a:cubicBezTo>
                    <a:pt x="119" y="133"/>
                    <a:pt x="119" y="134"/>
                    <a:pt x="119" y="134"/>
                  </a:cubicBezTo>
                  <a:cubicBezTo>
                    <a:pt x="119" y="134"/>
                    <a:pt x="119" y="134"/>
                    <a:pt x="119" y="134"/>
                  </a:cubicBezTo>
                  <a:cubicBezTo>
                    <a:pt x="120" y="134"/>
                    <a:pt x="121" y="133"/>
                    <a:pt x="120" y="131"/>
                  </a:cubicBezTo>
                  <a:cubicBezTo>
                    <a:pt x="121" y="130"/>
                    <a:pt x="122" y="130"/>
                    <a:pt x="123" y="130"/>
                  </a:cubicBezTo>
                  <a:cubicBezTo>
                    <a:pt x="124" y="130"/>
                    <a:pt x="123" y="131"/>
                    <a:pt x="123" y="132"/>
                  </a:cubicBezTo>
                  <a:cubicBezTo>
                    <a:pt x="126" y="133"/>
                    <a:pt x="123" y="135"/>
                    <a:pt x="122" y="136"/>
                  </a:cubicBezTo>
                  <a:cubicBezTo>
                    <a:pt x="122" y="137"/>
                    <a:pt x="122" y="140"/>
                    <a:pt x="120" y="140"/>
                  </a:cubicBezTo>
                  <a:cubicBezTo>
                    <a:pt x="119" y="140"/>
                    <a:pt x="119" y="139"/>
                    <a:pt x="119" y="139"/>
                  </a:cubicBezTo>
                  <a:cubicBezTo>
                    <a:pt x="119" y="139"/>
                    <a:pt x="119" y="139"/>
                    <a:pt x="119" y="139"/>
                  </a:cubicBezTo>
                  <a:cubicBezTo>
                    <a:pt x="119" y="140"/>
                    <a:pt x="120" y="141"/>
                    <a:pt x="121" y="142"/>
                  </a:cubicBezTo>
                  <a:cubicBezTo>
                    <a:pt x="122" y="140"/>
                    <a:pt x="122" y="138"/>
                    <a:pt x="125" y="137"/>
                  </a:cubicBezTo>
                  <a:cubicBezTo>
                    <a:pt x="126" y="136"/>
                    <a:pt x="124" y="134"/>
                    <a:pt x="126" y="133"/>
                  </a:cubicBezTo>
                  <a:cubicBezTo>
                    <a:pt x="130" y="133"/>
                    <a:pt x="133" y="131"/>
                    <a:pt x="136" y="134"/>
                  </a:cubicBezTo>
                  <a:cubicBezTo>
                    <a:pt x="136" y="135"/>
                    <a:pt x="135" y="135"/>
                    <a:pt x="136" y="136"/>
                  </a:cubicBezTo>
                  <a:cubicBezTo>
                    <a:pt x="136" y="138"/>
                    <a:pt x="135" y="139"/>
                    <a:pt x="134" y="141"/>
                  </a:cubicBezTo>
                  <a:cubicBezTo>
                    <a:pt x="134" y="142"/>
                    <a:pt x="134" y="143"/>
                    <a:pt x="133" y="143"/>
                  </a:cubicBezTo>
                  <a:cubicBezTo>
                    <a:pt x="132" y="147"/>
                    <a:pt x="128" y="145"/>
                    <a:pt x="125" y="147"/>
                  </a:cubicBezTo>
                  <a:cubicBezTo>
                    <a:pt x="129" y="150"/>
                    <a:pt x="134" y="151"/>
                    <a:pt x="139" y="150"/>
                  </a:cubicBezTo>
                  <a:cubicBezTo>
                    <a:pt x="142" y="150"/>
                    <a:pt x="141" y="147"/>
                    <a:pt x="142" y="145"/>
                  </a:cubicBezTo>
                  <a:cubicBezTo>
                    <a:pt x="143" y="141"/>
                    <a:pt x="147" y="144"/>
                    <a:pt x="150" y="143"/>
                  </a:cubicBezTo>
                  <a:cubicBezTo>
                    <a:pt x="151" y="141"/>
                    <a:pt x="152" y="139"/>
                    <a:pt x="152" y="137"/>
                  </a:cubicBezTo>
                  <a:cubicBezTo>
                    <a:pt x="150" y="136"/>
                    <a:pt x="150" y="134"/>
                    <a:pt x="150" y="132"/>
                  </a:cubicBezTo>
                  <a:cubicBezTo>
                    <a:pt x="149" y="130"/>
                    <a:pt x="149" y="128"/>
                    <a:pt x="147" y="128"/>
                  </a:cubicBezTo>
                  <a:cubicBezTo>
                    <a:pt x="147" y="127"/>
                    <a:pt x="147" y="126"/>
                    <a:pt x="147" y="126"/>
                  </a:cubicBezTo>
                  <a:cubicBezTo>
                    <a:pt x="147" y="125"/>
                    <a:pt x="149" y="124"/>
                    <a:pt x="149" y="123"/>
                  </a:cubicBezTo>
                  <a:cubicBezTo>
                    <a:pt x="148" y="122"/>
                    <a:pt x="148" y="120"/>
                    <a:pt x="148" y="119"/>
                  </a:cubicBezTo>
                  <a:cubicBezTo>
                    <a:pt x="146" y="120"/>
                    <a:pt x="145" y="116"/>
                    <a:pt x="143" y="116"/>
                  </a:cubicBezTo>
                  <a:cubicBezTo>
                    <a:pt x="143" y="114"/>
                    <a:pt x="141" y="114"/>
                    <a:pt x="140" y="114"/>
                  </a:cubicBezTo>
                  <a:cubicBezTo>
                    <a:pt x="137" y="115"/>
                    <a:pt x="137" y="111"/>
                    <a:pt x="134" y="110"/>
                  </a:cubicBezTo>
                  <a:cubicBezTo>
                    <a:pt x="134" y="110"/>
                    <a:pt x="133" y="109"/>
                    <a:pt x="134" y="108"/>
                  </a:cubicBezTo>
                  <a:cubicBezTo>
                    <a:pt x="135" y="107"/>
                    <a:pt x="137" y="108"/>
                    <a:pt x="138" y="108"/>
                  </a:cubicBezTo>
                  <a:lnTo>
                    <a:pt x="137" y="107"/>
                  </a:lnTo>
                  <a:close/>
                  <a:moveTo>
                    <a:pt x="82" y="123"/>
                  </a:moveTo>
                  <a:cubicBezTo>
                    <a:pt x="77" y="125"/>
                    <a:pt x="83" y="129"/>
                    <a:pt x="81" y="132"/>
                  </a:cubicBezTo>
                  <a:cubicBezTo>
                    <a:pt x="81" y="134"/>
                    <a:pt x="79" y="132"/>
                    <a:pt x="77" y="133"/>
                  </a:cubicBezTo>
                  <a:cubicBezTo>
                    <a:pt x="77" y="136"/>
                    <a:pt x="77" y="136"/>
                    <a:pt x="77" y="136"/>
                  </a:cubicBezTo>
                  <a:cubicBezTo>
                    <a:pt x="76" y="138"/>
                    <a:pt x="74" y="137"/>
                    <a:pt x="72" y="138"/>
                  </a:cubicBezTo>
                  <a:cubicBezTo>
                    <a:pt x="72" y="139"/>
                    <a:pt x="72" y="141"/>
                    <a:pt x="73" y="142"/>
                  </a:cubicBezTo>
                  <a:cubicBezTo>
                    <a:pt x="71" y="146"/>
                    <a:pt x="77" y="147"/>
                    <a:pt x="77" y="151"/>
                  </a:cubicBezTo>
                  <a:cubicBezTo>
                    <a:pt x="79" y="153"/>
                    <a:pt x="77" y="156"/>
                    <a:pt x="79" y="158"/>
                  </a:cubicBezTo>
                  <a:cubicBezTo>
                    <a:pt x="80" y="162"/>
                    <a:pt x="79" y="168"/>
                    <a:pt x="82" y="171"/>
                  </a:cubicBezTo>
                  <a:cubicBezTo>
                    <a:pt x="83" y="175"/>
                    <a:pt x="83" y="175"/>
                    <a:pt x="83" y="175"/>
                  </a:cubicBezTo>
                  <a:cubicBezTo>
                    <a:pt x="84" y="178"/>
                    <a:pt x="80" y="177"/>
                    <a:pt x="80" y="180"/>
                  </a:cubicBezTo>
                  <a:cubicBezTo>
                    <a:pt x="81" y="179"/>
                    <a:pt x="81" y="180"/>
                    <a:pt x="81" y="181"/>
                  </a:cubicBezTo>
                  <a:cubicBezTo>
                    <a:pt x="81" y="181"/>
                    <a:pt x="81" y="181"/>
                    <a:pt x="81" y="181"/>
                  </a:cubicBezTo>
                  <a:cubicBezTo>
                    <a:pt x="86" y="175"/>
                    <a:pt x="92" y="169"/>
                    <a:pt x="98" y="164"/>
                  </a:cubicBezTo>
                  <a:cubicBezTo>
                    <a:pt x="95" y="161"/>
                    <a:pt x="95" y="161"/>
                    <a:pt x="95" y="161"/>
                  </a:cubicBezTo>
                  <a:cubicBezTo>
                    <a:pt x="91" y="155"/>
                    <a:pt x="87" y="147"/>
                    <a:pt x="86" y="139"/>
                  </a:cubicBezTo>
                  <a:cubicBezTo>
                    <a:pt x="84" y="139"/>
                    <a:pt x="84" y="139"/>
                    <a:pt x="84" y="139"/>
                  </a:cubicBezTo>
                  <a:cubicBezTo>
                    <a:pt x="84" y="141"/>
                    <a:pt x="83" y="142"/>
                    <a:pt x="83" y="144"/>
                  </a:cubicBezTo>
                  <a:cubicBezTo>
                    <a:pt x="82" y="145"/>
                    <a:pt x="82" y="145"/>
                    <a:pt x="82" y="145"/>
                  </a:cubicBezTo>
                  <a:cubicBezTo>
                    <a:pt x="81" y="145"/>
                    <a:pt x="80" y="144"/>
                    <a:pt x="79" y="143"/>
                  </a:cubicBezTo>
                  <a:cubicBezTo>
                    <a:pt x="79" y="142"/>
                    <a:pt x="78" y="141"/>
                    <a:pt x="79" y="141"/>
                  </a:cubicBezTo>
                  <a:cubicBezTo>
                    <a:pt x="80" y="141"/>
                    <a:pt x="80" y="141"/>
                    <a:pt x="80" y="141"/>
                  </a:cubicBezTo>
                  <a:cubicBezTo>
                    <a:pt x="81" y="140"/>
                    <a:pt x="81" y="139"/>
                    <a:pt x="81" y="139"/>
                  </a:cubicBezTo>
                  <a:cubicBezTo>
                    <a:pt x="81" y="137"/>
                    <a:pt x="80" y="136"/>
                    <a:pt x="81" y="134"/>
                  </a:cubicBezTo>
                  <a:cubicBezTo>
                    <a:pt x="82" y="134"/>
                    <a:pt x="83" y="136"/>
                    <a:pt x="84" y="136"/>
                  </a:cubicBezTo>
                  <a:cubicBezTo>
                    <a:pt x="85" y="137"/>
                    <a:pt x="86" y="136"/>
                    <a:pt x="87" y="135"/>
                  </a:cubicBezTo>
                  <a:cubicBezTo>
                    <a:pt x="87" y="134"/>
                    <a:pt x="88" y="133"/>
                    <a:pt x="87" y="132"/>
                  </a:cubicBezTo>
                  <a:cubicBezTo>
                    <a:pt x="88" y="130"/>
                    <a:pt x="87" y="127"/>
                    <a:pt x="86" y="125"/>
                  </a:cubicBezTo>
                  <a:cubicBezTo>
                    <a:pt x="86" y="123"/>
                    <a:pt x="83" y="123"/>
                    <a:pt x="82" y="123"/>
                  </a:cubicBezTo>
                  <a:close/>
                  <a:moveTo>
                    <a:pt x="201" y="125"/>
                  </a:moveTo>
                  <a:cubicBezTo>
                    <a:pt x="201" y="126"/>
                    <a:pt x="200" y="125"/>
                    <a:pt x="199" y="125"/>
                  </a:cubicBezTo>
                  <a:cubicBezTo>
                    <a:pt x="200" y="125"/>
                    <a:pt x="201" y="125"/>
                    <a:pt x="201" y="125"/>
                  </a:cubicBezTo>
                  <a:close/>
                  <a:moveTo>
                    <a:pt x="197" y="132"/>
                  </a:moveTo>
                  <a:cubicBezTo>
                    <a:pt x="199" y="133"/>
                    <a:pt x="199" y="133"/>
                    <a:pt x="199" y="133"/>
                  </a:cubicBezTo>
                  <a:cubicBezTo>
                    <a:pt x="201" y="135"/>
                    <a:pt x="200" y="138"/>
                    <a:pt x="202" y="139"/>
                  </a:cubicBezTo>
                  <a:cubicBezTo>
                    <a:pt x="204" y="140"/>
                    <a:pt x="205" y="143"/>
                    <a:pt x="206" y="145"/>
                  </a:cubicBezTo>
                  <a:cubicBezTo>
                    <a:pt x="207" y="145"/>
                    <a:pt x="207" y="144"/>
                    <a:pt x="207" y="143"/>
                  </a:cubicBezTo>
                  <a:cubicBezTo>
                    <a:pt x="208" y="140"/>
                    <a:pt x="208" y="136"/>
                    <a:pt x="209" y="132"/>
                  </a:cubicBezTo>
                  <a:cubicBezTo>
                    <a:pt x="205" y="133"/>
                    <a:pt x="201" y="133"/>
                    <a:pt x="197" y="132"/>
                  </a:cubicBezTo>
                  <a:close/>
                  <a:moveTo>
                    <a:pt x="241" y="132"/>
                  </a:moveTo>
                  <a:cubicBezTo>
                    <a:pt x="240" y="132"/>
                    <a:pt x="240" y="132"/>
                    <a:pt x="240" y="132"/>
                  </a:cubicBezTo>
                  <a:cubicBezTo>
                    <a:pt x="240" y="133"/>
                    <a:pt x="240" y="133"/>
                    <a:pt x="240" y="133"/>
                  </a:cubicBezTo>
                  <a:cubicBezTo>
                    <a:pt x="239" y="155"/>
                    <a:pt x="232" y="173"/>
                    <a:pt x="220" y="190"/>
                  </a:cubicBezTo>
                  <a:cubicBezTo>
                    <a:pt x="218" y="193"/>
                    <a:pt x="216" y="196"/>
                    <a:pt x="213" y="198"/>
                  </a:cubicBezTo>
                  <a:cubicBezTo>
                    <a:pt x="218" y="202"/>
                    <a:pt x="223" y="208"/>
                    <a:pt x="227" y="212"/>
                  </a:cubicBezTo>
                  <a:cubicBezTo>
                    <a:pt x="227" y="211"/>
                    <a:pt x="227" y="211"/>
                    <a:pt x="227" y="211"/>
                  </a:cubicBezTo>
                  <a:cubicBezTo>
                    <a:pt x="247" y="189"/>
                    <a:pt x="258" y="163"/>
                    <a:pt x="259" y="133"/>
                  </a:cubicBezTo>
                  <a:cubicBezTo>
                    <a:pt x="260" y="132"/>
                    <a:pt x="260" y="132"/>
                    <a:pt x="260" y="132"/>
                  </a:cubicBezTo>
                  <a:cubicBezTo>
                    <a:pt x="259" y="132"/>
                    <a:pt x="259" y="132"/>
                    <a:pt x="259" y="132"/>
                  </a:cubicBezTo>
                  <a:lnTo>
                    <a:pt x="241" y="132"/>
                  </a:lnTo>
                  <a:close/>
                  <a:moveTo>
                    <a:pt x="215" y="132"/>
                  </a:moveTo>
                  <a:cubicBezTo>
                    <a:pt x="216" y="136"/>
                    <a:pt x="215" y="140"/>
                    <a:pt x="214" y="143"/>
                  </a:cubicBezTo>
                  <a:cubicBezTo>
                    <a:pt x="217" y="146"/>
                    <a:pt x="217" y="146"/>
                    <a:pt x="217" y="146"/>
                  </a:cubicBezTo>
                  <a:cubicBezTo>
                    <a:pt x="217" y="147"/>
                    <a:pt x="217" y="148"/>
                    <a:pt x="216" y="149"/>
                  </a:cubicBezTo>
                  <a:cubicBezTo>
                    <a:pt x="215" y="149"/>
                    <a:pt x="214" y="149"/>
                    <a:pt x="213" y="148"/>
                  </a:cubicBezTo>
                  <a:cubicBezTo>
                    <a:pt x="210" y="157"/>
                    <a:pt x="207" y="165"/>
                    <a:pt x="202" y="173"/>
                  </a:cubicBezTo>
                  <a:cubicBezTo>
                    <a:pt x="200" y="176"/>
                    <a:pt x="198" y="179"/>
                    <a:pt x="195" y="181"/>
                  </a:cubicBezTo>
                  <a:cubicBezTo>
                    <a:pt x="201" y="186"/>
                    <a:pt x="201" y="186"/>
                    <a:pt x="201" y="186"/>
                  </a:cubicBezTo>
                  <a:cubicBezTo>
                    <a:pt x="201" y="185"/>
                    <a:pt x="201" y="185"/>
                    <a:pt x="201" y="184"/>
                  </a:cubicBezTo>
                  <a:cubicBezTo>
                    <a:pt x="201" y="184"/>
                    <a:pt x="201" y="183"/>
                    <a:pt x="202" y="183"/>
                  </a:cubicBezTo>
                  <a:cubicBezTo>
                    <a:pt x="205" y="183"/>
                    <a:pt x="205" y="186"/>
                    <a:pt x="207" y="187"/>
                  </a:cubicBezTo>
                  <a:cubicBezTo>
                    <a:pt x="207" y="190"/>
                    <a:pt x="209" y="192"/>
                    <a:pt x="208" y="194"/>
                  </a:cubicBezTo>
                  <a:cubicBezTo>
                    <a:pt x="224" y="177"/>
                    <a:pt x="232" y="156"/>
                    <a:pt x="234" y="133"/>
                  </a:cubicBezTo>
                  <a:cubicBezTo>
                    <a:pt x="234" y="132"/>
                    <a:pt x="234" y="132"/>
                    <a:pt x="234" y="132"/>
                  </a:cubicBezTo>
                  <a:cubicBezTo>
                    <a:pt x="229" y="133"/>
                    <a:pt x="223" y="132"/>
                    <a:pt x="217" y="132"/>
                  </a:cubicBezTo>
                  <a:lnTo>
                    <a:pt x="215" y="132"/>
                  </a:lnTo>
                  <a:close/>
                  <a:moveTo>
                    <a:pt x="66" y="132"/>
                  </a:moveTo>
                  <a:cubicBezTo>
                    <a:pt x="67" y="134"/>
                    <a:pt x="67" y="134"/>
                    <a:pt x="67" y="134"/>
                  </a:cubicBezTo>
                  <a:cubicBezTo>
                    <a:pt x="67" y="138"/>
                    <a:pt x="69" y="142"/>
                    <a:pt x="68" y="146"/>
                  </a:cubicBezTo>
                  <a:cubicBezTo>
                    <a:pt x="69" y="145"/>
                    <a:pt x="69" y="143"/>
                    <a:pt x="71" y="143"/>
                  </a:cubicBezTo>
                  <a:cubicBezTo>
                    <a:pt x="71" y="141"/>
                    <a:pt x="69" y="141"/>
                    <a:pt x="69" y="140"/>
                  </a:cubicBezTo>
                  <a:cubicBezTo>
                    <a:pt x="71" y="138"/>
                    <a:pt x="69" y="134"/>
                    <a:pt x="73" y="133"/>
                  </a:cubicBezTo>
                  <a:cubicBezTo>
                    <a:pt x="70" y="133"/>
                    <a:pt x="68" y="134"/>
                    <a:pt x="66" y="132"/>
                  </a:cubicBezTo>
                  <a:close/>
                  <a:moveTo>
                    <a:pt x="36" y="132"/>
                  </a:moveTo>
                  <a:cubicBezTo>
                    <a:pt x="34" y="133"/>
                    <a:pt x="34" y="133"/>
                    <a:pt x="34" y="133"/>
                  </a:cubicBezTo>
                  <a:cubicBezTo>
                    <a:pt x="16" y="133"/>
                    <a:pt x="16" y="133"/>
                    <a:pt x="16" y="133"/>
                  </a:cubicBezTo>
                  <a:cubicBezTo>
                    <a:pt x="17" y="153"/>
                    <a:pt x="23" y="172"/>
                    <a:pt x="32" y="189"/>
                  </a:cubicBezTo>
                  <a:cubicBezTo>
                    <a:pt x="36" y="197"/>
                    <a:pt x="43" y="205"/>
                    <a:pt x="49" y="213"/>
                  </a:cubicBezTo>
                  <a:cubicBezTo>
                    <a:pt x="61" y="200"/>
                    <a:pt x="61" y="200"/>
                    <a:pt x="61" y="200"/>
                  </a:cubicBezTo>
                  <a:cubicBezTo>
                    <a:pt x="63" y="199"/>
                    <a:pt x="63" y="199"/>
                    <a:pt x="63" y="199"/>
                  </a:cubicBezTo>
                  <a:cubicBezTo>
                    <a:pt x="61" y="198"/>
                    <a:pt x="59" y="195"/>
                    <a:pt x="57" y="193"/>
                  </a:cubicBezTo>
                  <a:cubicBezTo>
                    <a:pt x="55" y="192"/>
                    <a:pt x="53" y="191"/>
                    <a:pt x="52" y="189"/>
                  </a:cubicBezTo>
                  <a:cubicBezTo>
                    <a:pt x="51" y="188"/>
                    <a:pt x="52" y="187"/>
                    <a:pt x="51" y="186"/>
                  </a:cubicBezTo>
                  <a:cubicBezTo>
                    <a:pt x="50" y="187"/>
                    <a:pt x="50" y="187"/>
                    <a:pt x="50" y="187"/>
                  </a:cubicBezTo>
                  <a:cubicBezTo>
                    <a:pt x="48" y="188"/>
                    <a:pt x="47" y="186"/>
                    <a:pt x="46" y="185"/>
                  </a:cubicBezTo>
                  <a:cubicBezTo>
                    <a:pt x="44" y="184"/>
                    <a:pt x="45" y="180"/>
                    <a:pt x="42" y="181"/>
                  </a:cubicBezTo>
                  <a:cubicBezTo>
                    <a:pt x="41" y="181"/>
                    <a:pt x="41" y="180"/>
                    <a:pt x="40" y="179"/>
                  </a:cubicBezTo>
                  <a:cubicBezTo>
                    <a:pt x="37" y="179"/>
                    <a:pt x="37" y="177"/>
                    <a:pt x="35" y="175"/>
                  </a:cubicBezTo>
                  <a:cubicBezTo>
                    <a:pt x="35" y="176"/>
                    <a:pt x="35" y="177"/>
                    <a:pt x="35" y="177"/>
                  </a:cubicBezTo>
                  <a:cubicBezTo>
                    <a:pt x="32" y="178"/>
                    <a:pt x="31" y="174"/>
                    <a:pt x="29" y="173"/>
                  </a:cubicBezTo>
                  <a:cubicBezTo>
                    <a:pt x="29" y="173"/>
                    <a:pt x="29" y="174"/>
                    <a:pt x="28" y="174"/>
                  </a:cubicBezTo>
                  <a:cubicBezTo>
                    <a:pt x="27" y="172"/>
                    <a:pt x="26" y="171"/>
                    <a:pt x="25" y="168"/>
                  </a:cubicBezTo>
                  <a:cubicBezTo>
                    <a:pt x="23" y="166"/>
                    <a:pt x="24" y="162"/>
                    <a:pt x="25" y="159"/>
                  </a:cubicBezTo>
                  <a:cubicBezTo>
                    <a:pt x="25" y="159"/>
                    <a:pt x="26" y="158"/>
                    <a:pt x="26" y="157"/>
                  </a:cubicBezTo>
                  <a:cubicBezTo>
                    <a:pt x="27" y="156"/>
                    <a:pt x="28" y="156"/>
                    <a:pt x="29" y="156"/>
                  </a:cubicBezTo>
                  <a:cubicBezTo>
                    <a:pt x="30" y="156"/>
                    <a:pt x="30" y="156"/>
                    <a:pt x="31" y="157"/>
                  </a:cubicBezTo>
                  <a:cubicBezTo>
                    <a:pt x="31" y="156"/>
                    <a:pt x="33" y="157"/>
                    <a:pt x="33" y="155"/>
                  </a:cubicBezTo>
                  <a:cubicBezTo>
                    <a:pt x="34" y="154"/>
                    <a:pt x="35" y="154"/>
                    <a:pt x="37" y="154"/>
                  </a:cubicBezTo>
                  <a:cubicBezTo>
                    <a:pt x="38" y="155"/>
                    <a:pt x="38" y="156"/>
                    <a:pt x="40" y="158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37" y="150"/>
                    <a:pt x="36" y="144"/>
                    <a:pt x="36" y="137"/>
                  </a:cubicBezTo>
                  <a:cubicBezTo>
                    <a:pt x="36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5"/>
                    <a:pt x="35" y="133"/>
                    <a:pt x="36" y="132"/>
                  </a:cubicBezTo>
                  <a:close/>
                  <a:moveTo>
                    <a:pt x="61" y="132"/>
                  </a:moveTo>
                  <a:cubicBezTo>
                    <a:pt x="59" y="133"/>
                    <a:pt x="59" y="133"/>
                    <a:pt x="59" y="133"/>
                  </a:cubicBezTo>
                  <a:cubicBezTo>
                    <a:pt x="53" y="133"/>
                    <a:pt x="47" y="133"/>
                    <a:pt x="41" y="133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4" y="145"/>
                    <a:pt x="44" y="145"/>
                    <a:pt x="44" y="145"/>
                  </a:cubicBezTo>
                  <a:cubicBezTo>
                    <a:pt x="44" y="150"/>
                    <a:pt x="46" y="154"/>
                    <a:pt x="46" y="159"/>
                  </a:cubicBezTo>
                  <a:cubicBezTo>
                    <a:pt x="47" y="158"/>
                    <a:pt x="46" y="156"/>
                    <a:pt x="48" y="156"/>
                  </a:cubicBezTo>
                  <a:cubicBezTo>
                    <a:pt x="47" y="154"/>
                    <a:pt x="49" y="153"/>
                    <a:pt x="48" y="152"/>
                  </a:cubicBezTo>
                  <a:cubicBezTo>
                    <a:pt x="49" y="149"/>
                    <a:pt x="49" y="146"/>
                    <a:pt x="52" y="143"/>
                  </a:cubicBezTo>
                  <a:cubicBezTo>
                    <a:pt x="55" y="143"/>
                    <a:pt x="55" y="139"/>
                    <a:pt x="59" y="139"/>
                  </a:cubicBezTo>
                  <a:cubicBezTo>
                    <a:pt x="60" y="139"/>
                    <a:pt x="61" y="141"/>
                    <a:pt x="62" y="142"/>
                  </a:cubicBezTo>
                  <a:cubicBezTo>
                    <a:pt x="60" y="139"/>
                    <a:pt x="60" y="135"/>
                    <a:pt x="61" y="132"/>
                  </a:cubicBezTo>
                  <a:close/>
                  <a:moveTo>
                    <a:pt x="93" y="140"/>
                  </a:moveTo>
                  <a:cubicBezTo>
                    <a:pt x="95" y="144"/>
                    <a:pt x="96" y="147"/>
                    <a:pt x="98" y="151"/>
                  </a:cubicBezTo>
                  <a:cubicBezTo>
                    <a:pt x="99" y="154"/>
                    <a:pt x="102" y="156"/>
                    <a:pt x="103" y="159"/>
                  </a:cubicBezTo>
                  <a:cubicBezTo>
                    <a:pt x="104" y="156"/>
                    <a:pt x="106" y="155"/>
                    <a:pt x="108" y="153"/>
                  </a:cubicBezTo>
                  <a:cubicBezTo>
                    <a:pt x="108" y="152"/>
                    <a:pt x="108" y="151"/>
                    <a:pt x="108" y="150"/>
                  </a:cubicBezTo>
                  <a:cubicBezTo>
                    <a:pt x="107" y="149"/>
                    <a:pt x="108" y="147"/>
                    <a:pt x="107" y="146"/>
                  </a:cubicBezTo>
                  <a:cubicBezTo>
                    <a:pt x="105" y="146"/>
                    <a:pt x="107" y="148"/>
                    <a:pt x="106" y="149"/>
                  </a:cubicBezTo>
                  <a:cubicBezTo>
                    <a:pt x="106" y="149"/>
                    <a:pt x="105" y="149"/>
                    <a:pt x="105" y="148"/>
                  </a:cubicBezTo>
                  <a:cubicBezTo>
                    <a:pt x="103" y="148"/>
                    <a:pt x="102" y="147"/>
                    <a:pt x="102" y="145"/>
                  </a:cubicBezTo>
                  <a:cubicBezTo>
                    <a:pt x="103" y="144"/>
                    <a:pt x="101" y="144"/>
                    <a:pt x="101" y="143"/>
                  </a:cubicBezTo>
                  <a:cubicBezTo>
                    <a:pt x="101" y="143"/>
                    <a:pt x="100" y="143"/>
                    <a:pt x="100" y="144"/>
                  </a:cubicBezTo>
                  <a:cubicBezTo>
                    <a:pt x="100" y="144"/>
                    <a:pt x="99" y="144"/>
                    <a:pt x="99" y="144"/>
                  </a:cubicBezTo>
                  <a:cubicBezTo>
                    <a:pt x="99" y="140"/>
                    <a:pt x="95" y="142"/>
                    <a:pt x="93" y="140"/>
                  </a:cubicBezTo>
                  <a:close/>
                  <a:moveTo>
                    <a:pt x="113" y="145"/>
                  </a:moveTo>
                  <a:cubicBezTo>
                    <a:pt x="113" y="147"/>
                    <a:pt x="112" y="148"/>
                    <a:pt x="111" y="149"/>
                  </a:cubicBezTo>
                  <a:cubicBezTo>
                    <a:pt x="111" y="150"/>
                    <a:pt x="111" y="150"/>
                    <a:pt x="111" y="150"/>
                  </a:cubicBezTo>
                  <a:cubicBezTo>
                    <a:pt x="113" y="148"/>
                    <a:pt x="114" y="147"/>
                    <a:pt x="116" y="146"/>
                  </a:cubicBezTo>
                  <a:lnTo>
                    <a:pt x="113" y="145"/>
                  </a:lnTo>
                  <a:close/>
                  <a:moveTo>
                    <a:pt x="164" y="151"/>
                  </a:moveTo>
                  <a:cubicBezTo>
                    <a:pt x="164" y="151"/>
                    <a:pt x="164" y="153"/>
                    <a:pt x="165" y="154"/>
                  </a:cubicBezTo>
                  <a:cubicBezTo>
                    <a:pt x="167" y="153"/>
                    <a:pt x="166" y="157"/>
                    <a:pt x="169" y="156"/>
                  </a:cubicBezTo>
                  <a:cubicBezTo>
                    <a:pt x="170" y="156"/>
                    <a:pt x="169" y="155"/>
                    <a:pt x="169" y="154"/>
                  </a:cubicBezTo>
                  <a:cubicBezTo>
                    <a:pt x="169" y="152"/>
                    <a:pt x="167" y="152"/>
                    <a:pt x="166" y="151"/>
                  </a:cubicBezTo>
                  <a:cubicBezTo>
                    <a:pt x="165" y="150"/>
                    <a:pt x="166" y="150"/>
                    <a:pt x="166" y="150"/>
                  </a:cubicBezTo>
                  <a:cubicBezTo>
                    <a:pt x="165" y="149"/>
                    <a:pt x="164" y="150"/>
                    <a:pt x="164" y="151"/>
                  </a:cubicBezTo>
                  <a:close/>
                  <a:moveTo>
                    <a:pt x="200" y="151"/>
                  </a:moveTo>
                  <a:cubicBezTo>
                    <a:pt x="198" y="151"/>
                    <a:pt x="196" y="152"/>
                    <a:pt x="194" y="150"/>
                  </a:cubicBezTo>
                  <a:cubicBezTo>
                    <a:pt x="194" y="150"/>
                    <a:pt x="193" y="151"/>
                    <a:pt x="193" y="151"/>
                  </a:cubicBezTo>
                  <a:cubicBezTo>
                    <a:pt x="193" y="152"/>
                    <a:pt x="192" y="153"/>
                    <a:pt x="191" y="153"/>
                  </a:cubicBezTo>
                  <a:cubicBezTo>
                    <a:pt x="190" y="152"/>
                    <a:pt x="190" y="151"/>
                    <a:pt x="189" y="150"/>
                  </a:cubicBezTo>
                  <a:cubicBezTo>
                    <a:pt x="189" y="151"/>
                    <a:pt x="189" y="152"/>
                    <a:pt x="189" y="152"/>
                  </a:cubicBezTo>
                  <a:cubicBezTo>
                    <a:pt x="187" y="154"/>
                    <a:pt x="187" y="155"/>
                    <a:pt x="186" y="156"/>
                  </a:cubicBezTo>
                  <a:cubicBezTo>
                    <a:pt x="185" y="158"/>
                    <a:pt x="183" y="157"/>
                    <a:pt x="181" y="159"/>
                  </a:cubicBezTo>
                  <a:cubicBezTo>
                    <a:pt x="181" y="162"/>
                    <a:pt x="178" y="161"/>
                    <a:pt x="176" y="162"/>
                  </a:cubicBezTo>
                  <a:cubicBezTo>
                    <a:pt x="175" y="162"/>
                    <a:pt x="176" y="162"/>
                    <a:pt x="176" y="163"/>
                  </a:cubicBezTo>
                  <a:cubicBezTo>
                    <a:pt x="177" y="163"/>
                    <a:pt x="178" y="163"/>
                    <a:pt x="179" y="162"/>
                  </a:cubicBezTo>
                  <a:cubicBezTo>
                    <a:pt x="182" y="163"/>
                    <a:pt x="181" y="159"/>
                    <a:pt x="183" y="158"/>
                  </a:cubicBezTo>
                  <a:cubicBezTo>
                    <a:pt x="184" y="158"/>
                    <a:pt x="185" y="157"/>
                    <a:pt x="187" y="158"/>
                  </a:cubicBezTo>
                  <a:cubicBezTo>
                    <a:pt x="188" y="160"/>
                    <a:pt x="188" y="162"/>
                    <a:pt x="188" y="164"/>
                  </a:cubicBezTo>
                  <a:cubicBezTo>
                    <a:pt x="187" y="166"/>
                    <a:pt x="187" y="168"/>
                    <a:pt x="186" y="170"/>
                  </a:cubicBezTo>
                  <a:cubicBezTo>
                    <a:pt x="186" y="172"/>
                    <a:pt x="184" y="173"/>
                    <a:pt x="184" y="175"/>
                  </a:cubicBezTo>
                  <a:cubicBezTo>
                    <a:pt x="183" y="176"/>
                    <a:pt x="182" y="176"/>
                    <a:pt x="181" y="176"/>
                  </a:cubicBezTo>
                  <a:cubicBezTo>
                    <a:pt x="176" y="174"/>
                    <a:pt x="170" y="173"/>
                    <a:pt x="165" y="173"/>
                  </a:cubicBezTo>
                  <a:cubicBezTo>
                    <a:pt x="164" y="173"/>
                    <a:pt x="164" y="173"/>
                    <a:pt x="164" y="174"/>
                  </a:cubicBezTo>
                  <a:cubicBezTo>
                    <a:pt x="166" y="175"/>
                    <a:pt x="169" y="175"/>
                    <a:pt x="172" y="176"/>
                  </a:cubicBezTo>
                  <a:cubicBezTo>
                    <a:pt x="174" y="177"/>
                    <a:pt x="175" y="180"/>
                    <a:pt x="178" y="179"/>
                  </a:cubicBezTo>
                  <a:cubicBezTo>
                    <a:pt x="180" y="177"/>
                    <a:pt x="184" y="179"/>
                    <a:pt x="186" y="177"/>
                  </a:cubicBezTo>
                  <a:cubicBezTo>
                    <a:pt x="185" y="175"/>
                    <a:pt x="187" y="173"/>
                    <a:pt x="188" y="171"/>
                  </a:cubicBezTo>
                  <a:cubicBezTo>
                    <a:pt x="189" y="171"/>
                    <a:pt x="189" y="171"/>
                    <a:pt x="189" y="171"/>
                  </a:cubicBezTo>
                  <a:cubicBezTo>
                    <a:pt x="190" y="172"/>
                    <a:pt x="190" y="174"/>
                    <a:pt x="191" y="175"/>
                  </a:cubicBezTo>
                  <a:cubicBezTo>
                    <a:pt x="193" y="174"/>
                    <a:pt x="194" y="171"/>
                    <a:pt x="196" y="169"/>
                  </a:cubicBezTo>
                  <a:cubicBezTo>
                    <a:pt x="200" y="163"/>
                    <a:pt x="204" y="157"/>
                    <a:pt x="205" y="150"/>
                  </a:cubicBezTo>
                  <a:cubicBezTo>
                    <a:pt x="203" y="150"/>
                    <a:pt x="202" y="150"/>
                    <a:pt x="200" y="151"/>
                  </a:cubicBezTo>
                  <a:close/>
                  <a:moveTo>
                    <a:pt x="120" y="151"/>
                  </a:moveTo>
                  <a:cubicBezTo>
                    <a:pt x="117" y="155"/>
                    <a:pt x="112" y="159"/>
                    <a:pt x="108" y="163"/>
                  </a:cubicBezTo>
                  <a:cubicBezTo>
                    <a:pt x="115" y="169"/>
                    <a:pt x="122" y="172"/>
                    <a:pt x="131" y="174"/>
                  </a:cubicBezTo>
                  <a:cubicBezTo>
                    <a:pt x="131" y="172"/>
                    <a:pt x="130" y="170"/>
                    <a:pt x="131" y="169"/>
                  </a:cubicBezTo>
                  <a:cubicBezTo>
                    <a:pt x="132" y="167"/>
                    <a:pt x="134" y="167"/>
                    <a:pt x="135" y="168"/>
                  </a:cubicBezTo>
                  <a:cubicBezTo>
                    <a:pt x="136" y="167"/>
                    <a:pt x="136" y="166"/>
                    <a:pt x="136" y="166"/>
                  </a:cubicBezTo>
                  <a:cubicBezTo>
                    <a:pt x="134" y="165"/>
                    <a:pt x="135" y="163"/>
                    <a:pt x="134" y="162"/>
                  </a:cubicBezTo>
                  <a:cubicBezTo>
                    <a:pt x="134" y="162"/>
                    <a:pt x="135" y="162"/>
                    <a:pt x="135" y="161"/>
                  </a:cubicBezTo>
                  <a:cubicBezTo>
                    <a:pt x="134" y="160"/>
                    <a:pt x="136" y="159"/>
                    <a:pt x="135" y="158"/>
                  </a:cubicBezTo>
                  <a:cubicBezTo>
                    <a:pt x="135" y="157"/>
                    <a:pt x="135" y="157"/>
                    <a:pt x="136" y="157"/>
                  </a:cubicBezTo>
                  <a:cubicBezTo>
                    <a:pt x="132" y="159"/>
                    <a:pt x="128" y="156"/>
                    <a:pt x="124" y="155"/>
                  </a:cubicBezTo>
                  <a:cubicBezTo>
                    <a:pt x="122" y="154"/>
                    <a:pt x="120" y="153"/>
                    <a:pt x="120" y="151"/>
                  </a:cubicBezTo>
                  <a:close/>
                  <a:moveTo>
                    <a:pt x="157" y="162"/>
                  </a:moveTo>
                  <a:cubicBezTo>
                    <a:pt x="156" y="162"/>
                    <a:pt x="156" y="163"/>
                    <a:pt x="157" y="164"/>
                  </a:cubicBezTo>
                  <a:cubicBezTo>
                    <a:pt x="158" y="162"/>
                    <a:pt x="161" y="162"/>
                    <a:pt x="162" y="160"/>
                  </a:cubicBezTo>
                  <a:cubicBezTo>
                    <a:pt x="159" y="159"/>
                    <a:pt x="158" y="161"/>
                    <a:pt x="157" y="162"/>
                  </a:cubicBezTo>
                  <a:close/>
                  <a:moveTo>
                    <a:pt x="164" y="167"/>
                  </a:moveTo>
                  <a:cubicBezTo>
                    <a:pt x="162" y="167"/>
                    <a:pt x="161" y="168"/>
                    <a:pt x="159" y="169"/>
                  </a:cubicBezTo>
                  <a:cubicBezTo>
                    <a:pt x="158" y="170"/>
                    <a:pt x="157" y="167"/>
                    <a:pt x="155" y="168"/>
                  </a:cubicBezTo>
                  <a:cubicBezTo>
                    <a:pt x="155" y="168"/>
                    <a:pt x="156" y="169"/>
                    <a:pt x="156" y="169"/>
                  </a:cubicBezTo>
                  <a:cubicBezTo>
                    <a:pt x="156" y="169"/>
                    <a:pt x="156" y="170"/>
                    <a:pt x="156" y="171"/>
                  </a:cubicBezTo>
                  <a:cubicBezTo>
                    <a:pt x="154" y="173"/>
                    <a:pt x="153" y="170"/>
                    <a:pt x="151" y="170"/>
                  </a:cubicBezTo>
                  <a:cubicBezTo>
                    <a:pt x="151" y="171"/>
                    <a:pt x="151" y="171"/>
                    <a:pt x="151" y="171"/>
                  </a:cubicBezTo>
                  <a:cubicBezTo>
                    <a:pt x="151" y="171"/>
                    <a:pt x="151" y="172"/>
                    <a:pt x="150" y="171"/>
                  </a:cubicBezTo>
                  <a:cubicBezTo>
                    <a:pt x="149" y="169"/>
                    <a:pt x="146" y="170"/>
                    <a:pt x="145" y="168"/>
                  </a:cubicBezTo>
                  <a:cubicBezTo>
                    <a:pt x="144" y="168"/>
                    <a:pt x="143" y="168"/>
                    <a:pt x="143" y="169"/>
                  </a:cubicBezTo>
                  <a:cubicBezTo>
                    <a:pt x="142" y="170"/>
                    <a:pt x="140" y="169"/>
                    <a:pt x="141" y="170"/>
                  </a:cubicBezTo>
                  <a:cubicBezTo>
                    <a:pt x="139" y="171"/>
                    <a:pt x="139" y="173"/>
                    <a:pt x="138" y="174"/>
                  </a:cubicBezTo>
                  <a:cubicBezTo>
                    <a:pt x="136" y="173"/>
                    <a:pt x="135" y="176"/>
                    <a:pt x="133" y="176"/>
                  </a:cubicBezTo>
                  <a:cubicBezTo>
                    <a:pt x="133" y="176"/>
                    <a:pt x="133" y="177"/>
                    <a:pt x="133" y="177"/>
                  </a:cubicBezTo>
                  <a:cubicBezTo>
                    <a:pt x="135" y="177"/>
                    <a:pt x="136" y="177"/>
                    <a:pt x="137" y="177"/>
                  </a:cubicBezTo>
                  <a:cubicBezTo>
                    <a:pt x="139" y="174"/>
                    <a:pt x="142" y="177"/>
                    <a:pt x="145" y="175"/>
                  </a:cubicBezTo>
                  <a:cubicBezTo>
                    <a:pt x="147" y="176"/>
                    <a:pt x="145" y="178"/>
                    <a:pt x="147" y="178"/>
                  </a:cubicBezTo>
                  <a:cubicBezTo>
                    <a:pt x="149" y="177"/>
                    <a:pt x="151" y="180"/>
                    <a:pt x="153" y="179"/>
                  </a:cubicBezTo>
                  <a:cubicBezTo>
                    <a:pt x="153" y="176"/>
                    <a:pt x="157" y="176"/>
                    <a:pt x="159" y="175"/>
                  </a:cubicBezTo>
                  <a:cubicBezTo>
                    <a:pt x="161" y="173"/>
                    <a:pt x="165" y="171"/>
                    <a:pt x="164" y="167"/>
                  </a:cubicBezTo>
                  <a:close/>
                  <a:moveTo>
                    <a:pt x="102" y="168"/>
                  </a:moveTo>
                  <a:cubicBezTo>
                    <a:pt x="98" y="173"/>
                    <a:pt x="94" y="178"/>
                    <a:pt x="90" y="181"/>
                  </a:cubicBezTo>
                  <a:cubicBezTo>
                    <a:pt x="92" y="182"/>
                    <a:pt x="93" y="184"/>
                    <a:pt x="94" y="185"/>
                  </a:cubicBezTo>
                  <a:cubicBezTo>
                    <a:pt x="104" y="193"/>
                    <a:pt x="116" y="197"/>
                    <a:pt x="127" y="199"/>
                  </a:cubicBezTo>
                  <a:cubicBezTo>
                    <a:pt x="124" y="198"/>
                    <a:pt x="124" y="198"/>
                    <a:pt x="124" y="198"/>
                  </a:cubicBezTo>
                  <a:cubicBezTo>
                    <a:pt x="122" y="195"/>
                    <a:pt x="118" y="192"/>
                    <a:pt x="118" y="189"/>
                  </a:cubicBezTo>
                  <a:cubicBezTo>
                    <a:pt x="120" y="188"/>
                    <a:pt x="120" y="185"/>
                    <a:pt x="121" y="183"/>
                  </a:cubicBezTo>
                  <a:cubicBezTo>
                    <a:pt x="123" y="181"/>
                    <a:pt x="125" y="180"/>
                    <a:pt x="128" y="180"/>
                  </a:cubicBezTo>
                  <a:cubicBezTo>
                    <a:pt x="121" y="182"/>
                    <a:pt x="116" y="178"/>
                    <a:pt x="110" y="175"/>
                  </a:cubicBezTo>
                  <a:cubicBezTo>
                    <a:pt x="107" y="173"/>
                    <a:pt x="104" y="171"/>
                    <a:pt x="102" y="168"/>
                  </a:cubicBezTo>
                  <a:close/>
                  <a:moveTo>
                    <a:pt x="191" y="186"/>
                  </a:moveTo>
                  <a:cubicBezTo>
                    <a:pt x="190" y="185"/>
                    <a:pt x="190" y="185"/>
                    <a:pt x="190" y="185"/>
                  </a:cubicBezTo>
                  <a:cubicBezTo>
                    <a:pt x="190" y="187"/>
                    <a:pt x="189" y="187"/>
                    <a:pt x="188" y="189"/>
                  </a:cubicBezTo>
                  <a:cubicBezTo>
                    <a:pt x="188" y="190"/>
                    <a:pt x="187" y="191"/>
                    <a:pt x="189" y="192"/>
                  </a:cubicBezTo>
                  <a:cubicBezTo>
                    <a:pt x="191" y="193"/>
                    <a:pt x="194" y="194"/>
                    <a:pt x="195" y="197"/>
                  </a:cubicBezTo>
                  <a:cubicBezTo>
                    <a:pt x="194" y="200"/>
                    <a:pt x="189" y="203"/>
                    <a:pt x="192" y="206"/>
                  </a:cubicBezTo>
                  <a:cubicBezTo>
                    <a:pt x="193" y="207"/>
                    <a:pt x="190" y="208"/>
                    <a:pt x="191" y="209"/>
                  </a:cubicBezTo>
                  <a:cubicBezTo>
                    <a:pt x="192" y="208"/>
                    <a:pt x="192" y="208"/>
                    <a:pt x="192" y="208"/>
                  </a:cubicBezTo>
                  <a:cubicBezTo>
                    <a:pt x="196" y="205"/>
                    <a:pt x="200" y="202"/>
                    <a:pt x="203" y="198"/>
                  </a:cubicBezTo>
                  <a:cubicBezTo>
                    <a:pt x="204" y="198"/>
                    <a:pt x="204" y="198"/>
                    <a:pt x="204" y="198"/>
                  </a:cubicBezTo>
                  <a:cubicBezTo>
                    <a:pt x="203" y="198"/>
                    <a:pt x="202" y="199"/>
                    <a:pt x="201" y="199"/>
                  </a:cubicBezTo>
                  <a:cubicBezTo>
                    <a:pt x="199" y="198"/>
                    <a:pt x="199" y="196"/>
                    <a:pt x="199" y="194"/>
                  </a:cubicBezTo>
                  <a:lnTo>
                    <a:pt x="191" y="186"/>
                  </a:lnTo>
                  <a:close/>
                  <a:moveTo>
                    <a:pt x="88" y="189"/>
                  </a:moveTo>
                  <a:cubicBezTo>
                    <a:pt x="88" y="188"/>
                    <a:pt x="88" y="188"/>
                    <a:pt x="88" y="188"/>
                  </a:cubicBezTo>
                  <a:cubicBezTo>
                    <a:pt x="88" y="189"/>
                    <a:pt x="88" y="189"/>
                    <a:pt x="88" y="189"/>
                  </a:cubicBezTo>
                  <a:close/>
                  <a:moveTo>
                    <a:pt x="90" y="191"/>
                  </a:moveTo>
                  <a:cubicBezTo>
                    <a:pt x="89" y="191"/>
                    <a:pt x="89" y="190"/>
                    <a:pt x="89" y="189"/>
                  </a:cubicBezTo>
                  <a:lnTo>
                    <a:pt x="90" y="191"/>
                  </a:lnTo>
                  <a:close/>
                  <a:moveTo>
                    <a:pt x="91" y="192"/>
                  </a:moveTo>
                  <a:cubicBezTo>
                    <a:pt x="91" y="193"/>
                    <a:pt x="93" y="194"/>
                    <a:pt x="93" y="196"/>
                  </a:cubicBezTo>
                  <a:cubicBezTo>
                    <a:pt x="92" y="198"/>
                    <a:pt x="89" y="198"/>
                    <a:pt x="88" y="198"/>
                  </a:cubicBezTo>
                  <a:cubicBezTo>
                    <a:pt x="84" y="197"/>
                    <a:pt x="81" y="200"/>
                    <a:pt x="78" y="201"/>
                  </a:cubicBezTo>
                  <a:cubicBezTo>
                    <a:pt x="75" y="202"/>
                    <a:pt x="74" y="198"/>
                    <a:pt x="71" y="198"/>
                  </a:cubicBezTo>
                  <a:cubicBezTo>
                    <a:pt x="88" y="214"/>
                    <a:pt x="109" y="223"/>
                    <a:pt x="132" y="225"/>
                  </a:cubicBezTo>
                  <a:cubicBezTo>
                    <a:pt x="134" y="226"/>
                    <a:pt x="134" y="226"/>
                    <a:pt x="134" y="226"/>
                  </a:cubicBezTo>
                  <a:cubicBezTo>
                    <a:pt x="133" y="224"/>
                    <a:pt x="133" y="224"/>
                    <a:pt x="133" y="224"/>
                  </a:cubicBezTo>
                  <a:cubicBezTo>
                    <a:pt x="133" y="207"/>
                    <a:pt x="133" y="207"/>
                    <a:pt x="133" y="207"/>
                  </a:cubicBezTo>
                  <a:cubicBezTo>
                    <a:pt x="132" y="207"/>
                    <a:pt x="132" y="207"/>
                    <a:pt x="132" y="207"/>
                  </a:cubicBezTo>
                  <a:cubicBezTo>
                    <a:pt x="116" y="207"/>
                    <a:pt x="103" y="201"/>
                    <a:pt x="91" y="192"/>
                  </a:cubicBezTo>
                  <a:close/>
                  <a:moveTo>
                    <a:pt x="209" y="204"/>
                  </a:moveTo>
                  <a:cubicBezTo>
                    <a:pt x="208" y="202"/>
                    <a:pt x="208" y="202"/>
                    <a:pt x="208" y="202"/>
                  </a:cubicBezTo>
                  <a:cubicBezTo>
                    <a:pt x="207" y="206"/>
                    <a:pt x="203" y="208"/>
                    <a:pt x="200" y="211"/>
                  </a:cubicBezTo>
                  <a:cubicBezTo>
                    <a:pt x="196" y="215"/>
                    <a:pt x="189" y="216"/>
                    <a:pt x="187" y="222"/>
                  </a:cubicBezTo>
                  <a:cubicBezTo>
                    <a:pt x="184" y="224"/>
                    <a:pt x="184" y="227"/>
                    <a:pt x="181" y="228"/>
                  </a:cubicBezTo>
                  <a:cubicBezTo>
                    <a:pt x="179" y="231"/>
                    <a:pt x="176" y="231"/>
                    <a:pt x="174" y="233"/>
                  </a:cubicBezTo>
                  <a:cubicBezTo>
                    <a:pt x="169" y="238"/>
                    <a:pt x="165" y="230"/>
                    <a:pt x="161" y="229"/>
                  </a:cubicBezTo>
                  <a:cubicBezTo>
                    <a:pt x="151" y="231"/>
                    <a:pt x="151" y="231"/>
                    <a:pt x="151" y="231"/>
                  </a:cubicBezTo>
                  <a:cubicBezTo>
                    <a:pt x="147" y="231"/>
                    <a:pt x="144" y="232"/>
                    <a:pt x="141" y="231"/>
                  </a:cubicBezTo>
                  <a:cubicBezTo>
                    <a:pt x="141" y="238"/>
                    <a:pt x="141" y="245"/>
                    <a:pt x="141" y="251"/>
                  </a:cubicBezTo>
                  <a:cubicBezTo>
                    <a:pt x="142" y="250"/>
                    <a:pt x="142" y="250"/>
                    <a:pt x="142" y="250"/>
                  </a:cubicBezTo>
                  <a:cubicBezTo>
                    <a:pt x="173" y="249"/>
                    <a:pt x="199" y="237"/>
                    <a:pt x="222" y="217"/>
                  </a:cubicBezTo>
                  <a:lnTo>
                    <a:pt x="209" y="204"/>
                  </a:lnTo>
                  <a:close/>
                  <a:moveTo>
                    <a:pt x="67" y="204"/>
                  </a:moveTo>
                  <a:cubicBezTo>
                    <a:pt x="67" y="204"/>
                    <a:pt x="67" y="204"/>
                    <a:pt x="67" y="204"/>
                  </a:cubicBezTo>
                  <a:cubicBezTo>
                    <a:pt x="54" y="218"/>
                    <a:pt x="54" y="218"/>
                    <a:pt x="54" y="218"/>
                  </a:cubicBezTo>
                  <a:cubicBezTo>
                    <a:pt x="74" y="235"/>
                    <a:pt x="96" y="246"/>
                    <a:pt x="122" y="249"/>
                  </a:cubicBezTo>
                  <a:cubicBezTo>
                    <a:pt x="126" y="250"/>
                    <a:pt x="130" y="250"/>
                    <a:pt x="134" y="251"/>
                  </a:cubicBezTo>
                  <a:cubicBezTo>
                    <a:pt x="133" y="249"/>
                    <a:pt x="133" y="249"/>
                    <a:pt x="133" y="249"/>
                  </a:cubicBezTo>
                  <a:cubicBezTo>
                    <a:pt x="133" y="232"/>
                    <a:pt x="133" y="232"/>
                    <a:pt x="133" y="232"/>
                  </a:cubicBezTo>
                  <a:cubicBezTo>
                    <a:pt x="134" y="231"/>
                    <a:pt x="134" y="231"/>
                    <a:pt x="134" y="231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07" y="230"/>
                    <a:pt x="85" y="221"/>
                    <a:pt x="67" y="204"/>
                  </a:cubicBezTo>
                  <a:close/>
                  <a:moveTo>
                    <a:pt x="140" y="208"/>
                  </a:moveTo>
                  <a:cubicBezTo>
                    <a:pt x="141" y="210"/>
                    <a:pt x="141" y="210"/>
                    <a:pt x="141" y="210"/>
                  </a:cubicBezTo>
                  <a:cubicBezTo>
                    <a:pt x="141" y="215"/>
                    <a:pt x="142" y="220"/>
                    <a:pt x="141" y="225"/>
                  </a:cubicBezTo>
                  <a:cubicBezTo>
                    <a:pt x="146" y="224"/>
                    <a:pt x="151" y="224"/>
                    <a:pt x="156" y="223"/>
                  </a:cubicBezTo>
                  <a:cubicBezTo>
                    <a:pt x="155" y="223"/>
                    <a:pt x="154" y="222"/>
                    <a:pt x="153" y="221"/>
                  </a:cubicBezTo>
                  <a:cubicBezTo>
                    <a:pt x="150" y="221"/>
                    <a:pt x="149" y="218"/>
                    <a:pt x="148" y="216"/>
                  </a:cubicBezTo>
                  <a:cubicBezTo>
                    <a:pt x="148" y="214"/>
                    <a:pt x="149" y="213"/>
                    <a:pt x="149" y="211"/>
                  </a:cubicBezTo>
                  <a:cubicBezTo>
                    <a:pt x="148" y="209"/>
                    <a:pt x="144" y="210"/>
                    <a:pt x="142" y="210"/>
                  </a:cubicBezTo>
                  <a:cubicBezTo>
                    <a:pt x="141" y="209"/>
                    <a:pt x="141" y="208"/>
                    <a:pt x="140" y="20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4919663" y="2887663"/>
              <a:ext cx="171450" cy="180975"/>
            </a:xfrm>
            <a:custGeom>
              <a:avLst/>
              <a:gdLst>
                <a:gd name="T0" fmla="*/ 27 w 45"/>
                <a:gd name="T1" fmla="*/ 14 h 48"/>
                <a:gd name="T2" fmla="*/ 44 w 45"/>
                <a:gd name="T3" fmla="*/ 44 h 48"/>
                <a:gd name="T4" fmla="*/ 45 w 45"/>
                <a:gd name="T5" fmla="*/ 48 h 48"/>
                <a:gd name="T6" fmla="*/ 11 w 45"/>
                <a:gd name="T7" fmla="*/ 11 h 48"/>
                <a:gd name="T8" fmla="*/ 0 w 45"/>
                <a:gd name="T9" fmla="*/ 0 h 48"/>
                <a:gd name="T10" fmla="*/ 27 w 45"/>
                <a:gd name="T11" fmla="*/ 1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48">
                  <a:moveTo>
                    <a:pt x="27" y="14"/>
                  </a:moveTo>
                  <a:cubicBezTo>
                    <a:pt x="37" y="22"/>
                    <a:pt x="41" y="33"/>
                    <a:pt x="44" y="44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32" y="38"/>
                    <a:pt x="19" y="25"/>
                    <a:pt x="11" y="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4"/>
                    <a:pt x="19" y="6"/>
                    <a:pt x="27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4046538" y="2895601"/>
              <a:ext cx="166688" cy="180975"/>
            </a:xfrm>
            <a:custGeom>
              <a:avLst/>
              <a:gdLst>
                <a:gd name="T0" fmla="*/ 21 w 44"/>
                <a:gd name="T1" fmla="*/ 28 h 48"/>
                <a:gd name="T2" fmla="*/ 0 w 44"/>
                <a:gd name="T3" fmla="*/ 48 h 48"/>
                <a:gd name="T4" fmla="*/ 9 w 44"/>
                <a:gd name="T5" fmla="*/ 23 h 48"/>
                <a:gd name="T6" fmla="*/ 44 w 44"/>
                <a:gd name="T7" fmla="*/ 0 h 48"/>
                <a:gd name="T8" fmla="*/ 21 w 44"/>
                <a:gd name="T9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8">
                  <a:moveTo>
                    <a:pt x="21" y="28"/>
                  </a:moveTo>
                  <a:cubicBezTo>
                    <a:pt x="15" y="36"/>
                    <a:pt x="7" y="41"/>
                    <a:pt x="0" y="48"/>
                  </a:cubicBezTo>
                  <a:cubicBezTo>
                    <a:pt x="3" y="40"/>
                    <a:pt x="4" y="30"/>
                    <a:pt x="9" y="23"/>
                  </a:cubicBezTo>
                  <a:cubicBezTo>
                    <a:pt x="17" y="10"/>
                    <a:pt x="31" y="5"/>
                    <a:pt x="44" y="0"/>
                  </a:cubicBezTo>
                  <a:cubicBezTo>
                    <a:pt x="34" y="8"/>
                    <a:pt x="28" y="19"/>
                    <a:pt x="21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4987926" y="2951163"/>
              <a:ext cx="174625" cy="254000"/>
            </a:xfrm>
            <a:custGeom>
              <a:avLst/>
              <a:gdLst>
                <a:gd name="T0" fmla="*/ 43 w 46"/>
                <a:gd name="T1" fmla="*/ 27 h 67"/>
                <a:gd name="T2" fmla="*/ 44 w 46"/>
                <a:gd name="T3" fmla="*/ 67 h 67"/>
                <a:gd name="T4" fmla="*/ 44 w 46"/>
                <a:gd name="T5" fmla="*/ 67 h 67"/>
                <a:gd name="T6" fmla="*/ 10 w 46"/>
                <a:gd name="T7" fmla="*/ 35 h 67"/>
                <a:gd name="T8" fmla="*/ 0 w 46"/>
                <a:gd name="T9" fmla="*/ 11 h 67"/>
                <a:gd name="T10" fmla="*/ 32 w 46"/>
                <a:gd name="T11" fmla="*/ 41 h 67"/>
                <a:gd name="T12" fmla="*/ 38 w 46"/>
                <a:gd name="T13" fmla="*/ 51 h 67"/>
                <a:gd name="T14" fmla="*/ 39 w 46"/>
                <a:gd name="T15" fmla="*/ 51 h 67"/>
                <a:gd name="T16" fmla="*/ 28 w 46"/>
                <a:gd name="T17" fmla="*/ 14 h 67"/>
                <a:gd name="T18" fmla="*/ 17 w 46"/>
                <a:gd name="T19" fmla="*/ 0 h 67"/>
                <a:gd name="T20" fmla="*/ 43 w 46"/>
                <a:gd name="T21" fmla="*/ 2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67">
                  <a:moveTo>
                    <a:pt x="43" y="27"/>
                  </a:moveTo>
                  <a:cubicBezTo>
                    <a:pt x="46" y="41"/>
                    <a:pt x="41" y="54"/>
                    <a:pt x="44" y="67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37" y="53"/>
                    <a:pt x="21" y="46"/>
                    <a:pt x="10" y="35"/>
                  </a:cubicBezTo>
                  <a:cubicBezTo>
                    <a:pt x="4" y="28"/>
                    <a:pt x="1" y="20"/>
                    <a:pt x="0" y="11"/>
                  </a:cubicBezTo>
                  <a:cubicBezTo>
                    <a:pt x="6" y="26"/>
                    <a:pt x="23" y="29"/>
                    <a:pt x="32" y="41"/>
                  </a:cubicBezTo>
                  <a:cubicBezTo>
                    <a:pt x="35" y="44"/>
                    <a:pt x="36" y="48"/>
                    <a:pt x="38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3" y="39"/>
                    <a:pt x="31" y="26"/>
                    <a:pt x="28" y="14"/>
                  </a:cubicBezTo>
                  <a:cubicBezTo>
                    <a:pt x="26" y="9"/>
                    <a:pt x="22" y="3"/>
                    <a:pt x="17" y="0"/>
                  </a:cubicBezTo>
                  <a:cubicBezTo>
                    <a:pt x="29" y="2"/>
                    <a:pt x="40" y="15"/>
                    <a:pt x="43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3978276" y="2959101"/>
              <a:ext cx="166688" cy="257175"/>
            </a:xfrm>
            <a:custGeom>
              <a:avLst/>
              <a:gdLst>
                <a:gd name="T0" fmla="*/ 27 w 44"/>
                <a:gd name="T1" fmla="*/ 0 h 68"/>
                <a:gd name="T2" fmla="*/ 12 w 44"/>
                <a:gd name="T3" fmla="*/ 37 h 68"/>
                <a:gd name="T4" fmla="*/ 7 w 44"/>
                <a:gd name="T5" fmla="*/ 52 h 68"/>
                <a:gd name="T6" fmla="*/ 7 w 44"/>
                <a:gd name="T7" fmla="*/ 52 h 68"/>
                <a:gd name="T8" fmla="*/ 18 w 44"/>
                <a:gd name="T9" fmla="*/ 37 h 68"/>
                <a:gd name="T10" fmla="*/ 44 w 44"/>
                <a:gd name="T11" fmla="*/ 11 h 68"/>
                <a:gd name="T12" fmla="*/ 16 w 44"/>
                <a:gd name="T13" fmla="*/ 51 h 68"/>
                <a:gd name="T14" fmla="*/ 2 w 44"/>
                <a:gd name="T15" fmla="*/ 68 h 68"/>
                <a:gd name="T16" fmla="*/ 3 w 44"/>
                <a:gd name="T17" fmla="*/ 54 h 68"/>
                <a:gd name="T18" fmla="*/ 10 w 44"/>
                <a:gd name="T19" fmla="*/ 12 h 68"/>
                <a:gd name="T20" fmla="*/ 27 w 44"/>
                <a:gd name="T2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8">
                  <a:moveTo>
                    <a:pt x="27" y="0"/>
                  </a:moveTo>
                  <a:cubicBezTo>
                    <a:pt x="15" y="9"/>
                    <a:pt x="16" y="25"/>
                    <a:pt x="12" y="37"/>
                  </a:cubicBezTo>
                  <a:cubicBezTo>
                    <a:pt x="10" y="42"/>
                    <a:pt x="8" y="47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9" y="46"/>
                    <a:pt x="13" y="41"/>
                    <a:pt x="18" y="37"/>
                  </a:cubicBezTo>
                  <a:cubicBezTo>
                    <a:pt x="27" y="28"/>
                    <a:pt x="40" y="23"/>
                    <a:pt x="44" y="11"/>
                  </a:cubicBezTo>
                  <a:cubicBezTo>
                    <a:pt x="44" y="28"/>
                    <a:pt x="30" y="41"/>
                    <a:pt x="16" y="51"/>
                  </a:cubicBezTo>
                  <a:cubicBezTo>
                    <a:pt x="11" y="56"/>
                    <a:pt x="5" y="61"/>
                    <a:pt x="2" y="68"/>
                  </a:cubicBezTo>
                  <a:cubicBezTo>
                    <a:pt x="2" y="63"/>
                    <a:pt x="3" y="59"/>
                    <a:pt x="3" y="54"/>
                  </a:cubicBezTo>
                  <a:cubicBezTo>
                    <a:pt x="1" y="40"/>
                    <a:pt x="0" y="23"/>
                    <a:pt x="10" y="12"/>
                  </a:cubicBezTo>
                  <a:cubicBezTo>
                    <a:pt x="15" y="6"/>
                    <a:pt x="21" y="2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5048251" y="3038476"/>
              <a:ext cx="182563" cy="333375"/>
            </a:xfrm>
            <a:custGeom>
              <a:avLst/>
              <a:gdLst>
                <a:gd name="T0" fmla="*/ 35 w 48"/>
                <a:gd name="T1" fmla="*/ 7 h 88"/>
                <a:gd name="T2" fmla="*/ 40 w 48"/>
                <a:gd name="T3" fmla="*/ 65 h 88"/>
                <a:gd name="T4" fmla="*/ 34 w 48"/>
                <a:gd name="T5" fmla="*/ 88 h 88"/>
                <a:gd name="T6" fmla="*/ 32 w 48"/>
                <a:gd name="T7" fmla="*/ 83 h 88"/>
                <a:gd name="T8" fmla="*/ 5 w 48"/>
                <a:gd name="T9" fmla="*/ 38 h 88"/>
                <a:gd name="T10" fmla="*/ 0 w 48"/>
                <a:gd name="T11" fmla="*/ 21 h 88"/>
                <a:gd name="T12" fmla="*/ 30 w 48"/>
                <a:gd name="T13" fmla="*/ 56 h 88"/>
                <a:gd name="T14" fmla="*/ 33 w 48"/>
                <a:gd name="T15" fmla="*/ 68 h 88"/>
                <a:gd name="T16" fmla="*/ 33 w 48"/>
                <a:gd name="T17" fmla="*/ 67 h 88"/>
                <a:gd name="T18" fmla="*/ 34 w 48"/>
                <a:gd name="T19" fmla="*/ 22 h 88"/>
                <a:gd name="T20" fmla="*/ 28 w 48"/>
                <a:gd name="T21" fmla="*/ 0 h 88"/>
                <a:gd name="T22" fmla="*/ 35 w 48"/>
                <a:gd name="T23" fmla="*/ 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88">
                  <a:moveTo>
                    <a:pt x="35" y="7"/>
                  </a:moveTo>
                  <a:cubicBezTo>
                    <a:pt x="46" y="23"/>
                    <a:pt x="48" y="47"/>
                    <a:pt x="40" y="65"/>
                  </a:cubicBezTo>
                  <a:cubicBezTo>
                    <a:pt x="37" y="72"/>
                    <a:pt x="35" y="80"/>
                    <a:pt x="34" y="88"/>
                  </a:cubicBezTo>
                  <a:cubicBezTo>
                    <a:pt x="33" y="87"/>
                    <a:pt x="33" y="85"/>
                    <a:pt x="32" y="83"/>
                  </a:cubicBezTo>
                  <a:cubicBezTo>
                    <a:pt x="28" y="66"/>
                    <a:pt x="12" y="54"/>
                    <a:pt x="5" y="38"/>
                  </a:cubicBezTo>
                  <a:cubicBezTo>
                    <a:pt x="3" y="32"/>
                    <a:pt x="1" y="27"/>
                    <a:pt x="0" y="21"/>
                  </a:cubicBezTo>
                  <a:cubicBezTo>
                    <a:pt x="7" y="34"/>
                    <a:pt x="25" y="41"/>
                    <a:pt x="30" y="56"/>
                  </a:cubicBezTo>
                  <a:cubicBezTo>
                    <a:pt x="32" y="59"/>
                    <a:pt x="31" y="64"/>
                    <a:pt x="33" y="68"/>
                  </a:cubicBezTo>
                  <a:cubicBezTo>
                    <a:pt x="33" y="68"/>
                    <a:pt x="33" y="68"/>
                    <a:pt x="33" y="67"/>
                  </a:cubicBezTo>
                  <a:cubicBezTo>
                    <a:pt x="31" y="52"/>
                    <a:pt x="32" y="37"/>
                    <a:pt x="34" y="22"/>
                  </a:cubicBezTo>
                  <a:cubicBezTo>
                    <a:pt x="34" y="14"/>
                    <a:pt x="33" y="6"/>
                    <a:pt x="28" y="0"/>
                  </a:cubicBezTo>
                  <a:cubicBezTo>
                    <a:pt x="31" y="2"/>
                    <a:pt x="33" y="5"/>
                    <a:pt x="35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3917951" y="3046413"/>
              <a:ext cx="169863" cy="336550"/>
            </a:xfrm>
            <a:custGeom>
              <a:avLst/>
              <a:gdLst>
                <a:gd name="T0" fmla="*/ 16 w 45"/>
                <a:gd name="T1" fmla="*/ 0 h 89"/>
                <a:gd name="T2" fmla="*/ 14 w 45"/>
                <a:gd name="T3" fmla="*/ 51 h 89"/>
                <a:gd name="T4" fmla="*/ 13 w 45"/>
                <a:gd name="T5" fmla="*/ 68 h 89"/>
                <a:gd name="T6" fmla="*/ 14 w 45"/>
                <a:gd name="T7" fmla="*/ 68 h 89"/>
                <a:gd name="T8" fmla="*/ 15 w 45"/>
                <a:gd name="T9" fmla="*/ 62 h 89"/>
                <a:gd name="T10" fmla="*/ 40 w 45"/>
                <a:gd name="T11" fmla="*/ 29 h 89"/>
                <a:gd name="T12" fmla="*/ 45 w 45"/>
                <a:gd name="T13" fmla="*/ 21 h 89"/>
                <a:gd name="T14" fmla="*/ 39 w 45"/>
                <a:gd name="T15" fmla="*/ 41 h 89"/>
                <a:gd name="T16" fmla="*/ 13 w 45"/>
                <a:gd name="T17" fmla="*/ 89 h 89"/>
                <a:gd name="T18" fmla="*/ 1 w 45"/>
                <a:gd name="T19" fmla="*/ 39 h 89"/>
                <a:gd name="T20" fmla="*/ 16 w 45"/>
                <a:gd name="T21" fmla="*/ 1 h 89"/>
                <a:gd name="T22" fmla="*/ 16 w 45"/>
                <a:gd name="T23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89">
                  <a:moveTo>
                    <a:pt x="16" y="0"/>
                  </a:moveTo>
                  <a:cubicBezTo>
                    <a:pt x="7" y="15"/>
                    <a:pt x="15" y="34"/>
                    <a:pt x="14" y="51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3" y="68"/>
                    <a:pt x="13" y="68"/>
                    <a:pt x="14" y="68"/>
                  </a:cubicBezTo>
                  <a:cubicBezTo>
                    <a:pt x="14" y="66"/>
                    <a:pt x="14" y="64"/>
                    <a:pt x="15" y="62"/>
                  </a:cubicBezTo>
                  <a:cubicBezTo>
                    <a:pt x="17" y="48"/>
                    <a:pt x="29" y="39"/>
                    <a:pt x="40" y="29"/>
                  </a:cubicBezTo>
                  <a:cubicBezTo>
                    <a:pt x="42" y="27"/>
                    <a:pt x="44" y="24"/>
                    <a:pt x="45" y="21"/>
                  </a:cubicBezTo>
                  <a:cubicBezTo>
                    <a:pt x="44" y="28"/>
                    <a:pt x="42" y="35"/>
                    <a:pt x="39" y="41"/>
                  </a:cubicBezTo>
                  <a:cubicBezTo>
                    <a:pt x="31" y="57"/>
                    <a:pt x="16" y="70"/>
                    <a:pt x="13" y="89"/>
                  </a:cubicBezTo>
                  <a:cubicBezTo>
                    <a:pt x="12" y="71"/>
                    <a:pt x="0" y="58"/>
                    <a:pt x="1" y="39"/>
                  </a:cubicBezTo>
                  <a:cubicBezTo>
                    <a:pt x="0" y="24"/>
                    <a:pt x="7" y="12"/>
                    <a:pt x="16" y="1"/>
                  </a:cubicBezTo>
                  <a:cubicBezTo>
                    <a:pt x="16" y="1"/>
                    <a:pt x="16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5094288" y="3213101"/>
              <a:ext cx="169863" cy="336550"/>
            </a:xfrm>
            <a:custGeom>
              <a:avLst/>
              <a:gdLst>
                <a:gd name="T0" fmla="*/ 33 w 45"/>
                <a:gd name="T1" fmla="*/ 61 h 89"/>
                <a:gd name="T2" fmla="*/ 12 w 45"/>
                <a:gd name="T3" fmla="*/ 89 h 89"/>
                <a:gd name="T4" fmla="*/ 11 w 45"/>
                <a:gd name="T5" fmla="*/ 64 h 89"/>
                <a:gd name="T6" fmla="*/ 0 w 45"/>
                <a:gd name="T7" fmla="*/ 16 h 89"/>
                <a:gd name="T8" fmla="*/ 0 w 45"/>
                <a:gd name="T9" fmla="*/ 9 h 89"/>
                <a:gd name="T10" fmla="*/ 20 w 45"/>
                <a:gd name="T11" fmla="*/ 58 h 89"/>
                <a:gd name="T12" fmla="*/ 18 w 45"/>
                <a:gd name="T13" fmla="*/ 71 h 89"/>
                <a:gd name="T14" fmla="*/ 18 w 45"/>
                <a:gd name="T15" fmla="*/ 72 h 89"/>
                <a:gd name="T16" fmla="*/ 19 w 45"/>
                <a:gd name="T17" fmla="*/ 71 h 89"/>
                <a:gd name="T18" fmla="*/ 27 w 45"/>
                <a:gd name="T19" fmla="*/ 42 h 89"/>
                <a:gd name="T20" fmla="*/ 37 w 45"/>
                <a:gd name="T21" fmla="*/ 0 h 89"/>
                <a:gd name="T22" fmla="*/ 33 w 45"/>
                <a:gd name="T23" fmla="*/ 6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89">
                  <a:moveTo>
                    <a:pt x="33" y="61"/>
                  </a:moveTo>
                  <a:cubicBezTo>
                    <a:pt x="26" y="70"/>
                    <a:pt x="18" y="79"/>
                    <a:pt x="12" y="89"/>
                  </a:cubicBezTo>
                  <a:cubicBezTo>
                    <a:pt x="13" y="81"/>
                    <a:pt x="14" y="72"/>
                    <a:pt x="11" y="64"/>
                  </a:cubicBezTo>
                  <a:cubicBezTo>
                    <a:pt x="6" y="49"/>
                    <a:pt x="1" y="33"/>
                    <a:pt x="0" y="16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4" y="27"/>
                    <a:pt x="21" y="39"/>
                    <a:pt x="20" y="58"/>
                  </a:cubicBezTo>
                  <a:cubicBezTo>
                    <a:pt x="20" y="63"/>
                    <a:pt x="19" y="67"/>
                    <a:pt x="18" y="71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21" y="61"/>
                    <a:pt x="23" y="51"/>
                    <a:pt x="27" y="42"/>
                  </a:cubicBezTo>
                  <a:cubicBezTo>
                    <a:pt x="32" y="29"/>
                    <a:pt x="39" y="16"/>
                    <a:pt x="37" y="0"/>
                  </a:cubicBezTo>
                  <a:cubicBezTo>
                    <a:pt x="45" y="19"/>
                    <a:pt x="43" y="43"/>
                    <a:pt x="33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3883026" y="3224213"/>
              <a:ext cx="166688" cy="333375"/>
            </a:xfrm>
            <a:custGeom>
              <a:avLst/>
              <a:gdLst>
                <a:gd name="T0" fmla="*/ 20 w 44"/>
                <a:gd name="T1" fmla="*/ 52 h 88"/>
                <a:gd name="T2" fmla="*/ 25 w 44"/>
                <a:gd name="T3" fmla="*/ 71 h 88"/>
                <a:gd name="T4" fmla="*/ 26 w 44"/>
                <a:gd name="T5" fmla="*/ 71 h 88"/>
                <a:gd name="T6" fmla="*/ 38 w 44"/>
                <a:gd name="T7" fmla="*/ 21 h 88"/>
                <a:gd name="T8" fmla="*/ 43 w 44"/>
                <a:gd name="T9" fmla="*/ 8 h 88"/>
                <a:gd name="T10" fmla="*/ 41 w 44"/>
                <a:gd name="T11" fmla="*/ 35 h 88"/>
                <a:gd name="T12" fmla="*/ 32 w 44"/>
                <a:gd name="T13" fmla="*/ 67 h 88"/>
                <a:gd name="T14" fmla="*/ 32 w 44"/>
                <a:gd name="T15" fmla="*/ 88 h 88"/>
                <a:gd name="T16" fmla="*/ 31 w 44"/>
                <a:gd name="T17" fmla="*/ 87 h 88"/>
                <a:gd name="T18" fmla="*/ 6 w 44"/>
                <a:gd name="T19" fmla="*/ 50 h 88"/>
                <a:gd name="T20" fmla="*/ 3 w 44"/>
                <a:gd name="T21" fmla="*/ 14 h 88"/>
                <a:gd name="T22" fmla="*/ 6 w 44"/>
                <a:gd name="T23" fmla="*/ 0 h 88"/>
                <a:gd name="T24" fmla="*/ 20 w 44"/>
                <a:gd name="T25" fmla="*/ 5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88">
                  <a:moveTo>
                    <a:pt x="20" y="52"/>
                  </a:moveTo>
                  <a:cubicBezTo>
                    <a:pt x="22" y="58"/>
                    <a:pt x="23" y="65"/>
                    <a:pt x="25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19" y="52"/>
                    <a:pt x="29" y="35"/>
                    <a:pt x="38" y="21"/>
                  </a:cubicBezTo>
                  <a:cubicBezTo>
                    <a:pt x="41" y="17"/>
                    <a:pt x="42" y="13"/>
                    <a:pt x="43" y="8"/>
                  </a:cubicBezTo>
                  <a:cubicBezTo>
                    <a:pt x="44" y="17"/>
                    <a:pt x="42" y="26"/>
                    <a:pt x="41" y="35"/>
                  </a:cubicBezTo>
                  <a:cubicBezTo>
                    <a:pt x="39" y="46"/>
                    <a:pt x="35" y="56"/>
                    <a:pt x="32" y="67"/>
                  </a:cubicBezTo>
                  <a:cubicBezTo>
                    <a:pt x="30" y="73"/>
                    <a:pt x="31" y="81"/>
                    <a:pt x="32" y="88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24" y="74"/>
                    <a:pt x="10" y="64"/>
                    <a:pt x="6" y="50"/>
                  </a:cubicBezTo>
                  <a:cubicBezTo>
                    <a:pt x="2" y="39"/>
                    <a:pt x="0" y="26"/>
                    <a:pt x="3" y="14"/>
                  </a:cubicBezTo>
                  <a:cubicBezTo>
                    <a:pt x="4" y="9"/>
                    <a:pt x="4" y="4"/>
                    <a:pt x="6" y="0"/>
                  </a:cubicBezTo>
                  <a:cubicBezTo>
                    <a:pt x="3" y="20"/>
                    <a:pt x="16" y="34"/>
                    <a:pt x="20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5041901" y="3402013"/>
              <a:ext cx="222250" cy="307975"/>
            </a:xfrm>
            <a:custGeom>
              <a:avLst/>
              <a:gdLst>
                <a:gd name="T0" fmla="*/ 21 w 59"/>
                <a:gd name="T1" fmla="*/ 41 h 81"/>
                <a:gd name="T2" fmla="*/ 13 w 59"/>
                <a:gd name="T3" fmla="*/ 64 h 81"/>
                <a:gd name="T4" fmla="*/ 14 w 59"/>
                <a:gd name="T5" fmla="*/ 64 h 81"/>
                <a:gd name="T6" fmla="*/ 32 w 59"/>
                <a:gd name="T7" fmla="*/ 40 h 81"/>
                <a:gd name="T8" fmla="*/ 56 w 59"/>
                <a:gd name="T9" fmla="*/ 3 h 81"/>
                <a:gd name="T10" fmla="*/ 25 w 59"/>
                <a:gd name="T11" fmla="*/ 64 h 81"/>
                <a:gd name="T12" fmla="*/ 0 w 59"/>
                <a:gd name="T13" fmla="*/ 81 h 81"/>
                <a:gd name="T14" fmla="*/ 0 w 59"/>
                <a:gd name="T15" fmla="*/ 80 h 81"/>
                <a:gd name="T16" fmla="*/ 14 w 59"/>
                <a:gd name="T17" fmla="*/ 8 h 81"/>
                <a:gd name="T18" fmla="*/ 17 w 59"/>
                <a:gd name="T19" fmla="*/ 0 h 81"/>
                <a:gd name="T20" fmla="*/ 21 w 59"/>
                <a:gd name="T21" fmla="*/ 4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81">
                  <a:moveTo>
                    <a:pt x="21" y="41"/>
                  </a:moveTo>
                  <a:cubicBezTo>
                    <a:pt x="20" y="50"/>
                    <a:pt x="17" y="57"/>
                    <a:pt x="13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20" y="56"/>
                    <a:pt x="25" y="47"/>
                    <a:pt x="32" y="40"/>
                  </a:cubicBezTo>
                  <a:cubicBezTo>
                    <a:pt x="43" y="29"/>
                    <a:pt x="54" y="18"/>
                    <a:pt x="56" y="3"/>
                  </a:cubicBezTo>
                  <a:cubicBezTo>
                    <a:pt x="59" y="28"/>
                    <a:pt x="46" y="50"/>
                    <a:pt x="25" y="64"/>
                  </a:cubicBezTo>
                  <a:cubicBezTo>
                    <a:pt x="16" y="69"/>
                    <a:pt x="8" y="75"/>
                    <a:pt x="0" y="8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12" y="59"/>
                    <a:pt x="6" y="31"/>
                    <a:pt x="14" y="8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15"/>
                    <a:pt x="21" y="27"/>
                    <a:pt x="21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3887788" y="3413126"/>
              <a:ext cx="215900" cy="303213"/>
            </a:xfrm>
            <a:custGeom>
              <a:avLst/>
              <a:gdLst>
                <a:gd name="T0" fmla="*/ 52 w 57"/>
                <a:gd name="T1" fmla="*/ 66 h 80"/>
                <a:gd name="T2" fmla="*/ 57 w 57"/>
                <a:gd name="T3" fmla="*/ 80 h 80"/>
                <a:gd name="T4" fmla="*/ 4 w 57"/>
                <a:gd name="T5" fmla="*/ 31 h 80"/>
                <a:gd name="T6" fmla="*/ 1 w 57"/>
                <a:gd name="T7" fmla="*/ 3 h 80"/>
                <a:gd name="T8" fmla="*/ 36 w 57"/>
                <a:gd name="T9" fmla="*/ 53 h 80"/>
                <a:gd name="T10" fmla="*/ 44 w 57"/>
                <a:gd name="T11" fmla="*/ 63 h 80"/>
                <a:gd name="T12" fmla="*/ 40 w 57"/>
                <a:gd name="T13" fmla="*/ 57 h 80"/>
                <a:gd name="T14" fmla="*/ 36 w 57"/>
                <a:gd name="T15" fmla="*/ 32 h 80"/>
                <a:gd name="T16" fmla="*/ 40 w 57"/>
                <a:gd name="T17" fmla="*/ 0 h 80"/>
                <a:gd name="T18" fmla="*/ 52 w 57"/>
                <a:gd name="T19" fmla="*/ 6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80">
                  <a:moveTo>
                    <a:pt x="52" y="66"/>
                  </a:moveTo>
                  <a:cubicBezTo>
                    <a:pt x="53" y="71"/>
                    <a:pt x="56" y="75"/>
                    <a:pt x="57" y="80"/>
                  </a:cubicBezTo>
                  <a:cubicBezTo>
                    <a:pt x="38" y="67"/>
                    <a:pt x="13" y="54"/>
                    <a:pt x="4" y="31"/>
                  </a:cubicBezTo>
                  <a:cubicBezTo>
                    <a:pt x="1" y="22"/>
                    <a:pt x="0" y="12"/>
                    <a:pt x="1" y="3"/>
                  </a:cubicBezTo>
                  <a:cubicBezTo>
                    <a:pt x="2" y="24"/>
                    <a:pt x="25" y="35"/>
                    <a:pt x="36" y="53"/>
                  </a:cubicBezTo>
                  <a:cubicBezTo>
                    <a:pt x="38" y="56"/>
                    <a:pt x="40" y="60"/>
                    <a:pt x="44" y="63"/>
                  </a:cubicBezTo>
                  <a:cubicBezTo>
                    <a:pt x="43" y="61"/>
                    <a:pt x="41" y="59"/>
                    <a:pt x="40" y="57"/>
                  </a:cubicBezTo>
                  <a:cubicBezTo>
                    <a:pt x="37" y="49"/>
                    <a:pt x="35" y="41"/>
                    <a:pt x="36" y="32"/>
                  </a:cubicBezTo>
                  <a:cubicBezTo>
                    <a:pt x="37" y="21"/>
                    <a:pt x="42" y="11"/>
                    <a:pt x="40" y="0"/>
                  </a:cubicBezTo>
                  <a:cubicBezTo>
                    <a:pt x="49" y="20"/>
                    <a:pt x="46" y="44"/>
                    <a:pt x="52" y="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4905376" y="3543301"/>
              <a:ext cx="301625" cy="276225"/>
            </a:xfrm>
            <a:custGeom>
              <a:avLst/>
              <a:gdLst>
                <a:gd name="T0" fmla="*/ 28 w 80"/>
                <a:gd name="T1" fmla="*/ 48 h 73"/>
                <a:gd name="T2" fmla="*/ 15 w 80"/>
                <a:gd name="T3" fmla="*/ 64 h 73"/>
                <a:gd name="T4" fmla="*/ 20 w 80"/>
                <a:gd name="T5" fmla="*/ 61 h 73"/>
                <a:gd name="T6" fmla="*/ 66 w 80"/>
                <a:gd name="T7" fmla="*/ 32 h 73"/>
                <a:gd name="T8" fmla="*/ 80 w 80"/>
                <a:gd name="T9" fmla="*/ 15 h 73"/>
                <a:gd name="T10" fmla="*/ 34 w 80"/>
                <a:gd name="T11" fmla="*/ 65 h 73"/>
                <a:gd name="T12" fmla="*/ 0 w 80"/>
                <a:gd name="T13" fmla="*/ 73 h 73"/>
                <a:gd name="T14" fmla="*/ 29 w 80"/>
                <a:gd name="T15" fmla="*/ 15 h 73"/>
                <a:gd name="T16" fmla="*/ 41 w 80"/>
                <a:gd name="T17" fmla="*/ 0 h 73"/>
                <a:gd name="T18" fmla="*/ 28 w 80"/>
                <a:gd name="T19" fmla="*/ 4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73">
                  <a:moveTo>
                    <a:pt x="28" y="48"/>
                  </a:moveTo>
                  <a:cubicBezTo>
                    <a:pt x="25" y="54"/>
                    <a:pt x="20" y="59"/>
                    <a:pt x="15" y="64"/>
                  </a:cubicBezTo>
                  <a:cubicBezTo>
                    <a:pt x="17" y="63"/>
                    <a:pt x="19" y="62"/>
                    <a:pt x="20" y="61"/>
                  </a:cubicBezTo>
                  <a:cubicBezTo>
                    <a:pt x="34" y="47"/>
                    <a:pt x="52" y="44"/>
                    <a:pt x="66" y="32"/>
                  </a:cubicBezTo>
                  <a:cubicBezTo>
                    <a:pt x="72" y="28"/>
                    <a:pt x="78" y="22"/>
                    <a:pt x="80" y="15"/>
                  </a:cubicBezTo>
                  <a:cubicBezTo>
                    <a:pt x="78" y="37"/>
                    <a:pt x="55" y="59"/>
                    <a:pt x="34" y="65"/>
                  </a:cubicBezTo>
                  <a:cubicBezTo>
                    <a:pt x="23" y="68"/>
                    <a:pt x="11" y="69"/>
                    <a:pt x="0" y="73"/>
                  </a:cubicBezTo>
                  <a:cubicBezTo>
                    <a:pt x="18" y="58"/>
                    <a:pt x="17" y="34"/>
                    <a:pt x="29" y="15"/>
                  </a:cubicBezTo>
                  <a:cubicBezTo>
                    <a:pt x="33" y="10"/>
                    <a:pt x="37" y="5"/>
                    <a:pt x="41" y="0"/>
                  </a:cubicBezTo>
                  <a:cubicBezTo>
                    <a:pt x="34" y="14"/>
                    <a:pt x="37" y="34"/>
                    <a:pt x="28" y="4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3932238" y="3549651"/>
              <a:ext cx="306388" cy="273050"/>
            </a:xfrm>
            <a:custGeom>
              <a:avLst/>
              <a:gdLst>
                <a:gd name="T0" fmla="*/ 57 w 81"/>
                <a:gd name="T1" fmla="*/ 27 h 72"/>
                <a:gd name="T2" fmla="*/ 81 w 81"/>
                <a:gd name="T3" fmla="*/ 72 h 72"/>
                <a:gd name="T4" fmla="*/ 32 w 81"/>
                <a:gd name="T5" fmla="*/ 58 h 72"/>
                <a:gd name="T6" fmla="*/ 0 w 81"/>
                <a:gd name="T7" fmla="*/ 15 h 72"/>
                <a:gd name="T8" fmla="*/ 55 w 81"/>
                <a:gd name="T9" fmla="*/ 56 h 72"/>
                <a:gd name="T10" fmla="*/ 66 w 81"/>
                <a:gd name="T11" fmla="*/ 63 h 72"/>
                <a:gd name="T12" fmla="*/ 66 w 81"/>
                <a:gd name="T13" fmla="*/ 63 h 72"/>
                <a:gd name="T14" fmla="*/ 54 w 81"/>
                <a:gd name="T15" fmla="*/ 50 h 72"/>
                <a:gd name="T16" fmla="*/ 40 w 81"/>
                <a:gd name="T17" fmla="*/ 0 h 72"/>
                <a:gd name="T18" fmla="*/ 57 w 81"/>
                <a:gd name="T19" fmla="*/ 2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2">
                  <a:moveTo>
                    <a:pt x="57" y="27"/>
                  </a:moveTo>
                  <a:cubicBezTo>
                    <a:pt x="64" y="42"/>
                    <a:pt x="66" y="60"/>
                    <a:pt x="81" y="72"/>
                  </a:cubicBezTo>
                  <a:cubicBezTo>
                    <a:pt x="65" y="67"/>
                    <a:pt x="46" y="68"/>
                    <a:pt x="32" y="58"/>
                  </a:cubicBezTo>
                  <a:cubicBezTo>
                    <a:pt x="17" y="49"/>
                    <a:pt x="3" y="33"/>
                    <a:pt x="0" y="15"/>
                  </a:cubicBezTo>
                  <a:cubicBezTo>
                    <a:pt x="11" y="39"/>
                    <a:pt x="37" y="41"/>
                    <a:pt x="55" y="56"/>
                  </a:cubicBezTo>
                  <a:cubicBezTo>
                    <a:pt x="58" y="59"/>
                    <a:pt x="62" y="61"/>
                    <a:pt x="66" y="63"/>
                  </a:cubicBezTo>
                  <a:cubicBezTo>
                    <a:pt x="66" y="63"/>
                    <a:pt x="66" y="63"/>
                    <a:pt x="66" y="63"/>
                  </a:cubicBezTo>
                  <a:cubicBezTo>
                    <a:pt x="62" y="59"/>
                    <a:pt x="57" y="55"/>
                    <a:pt x="54" y="50"/>
                  </a:cubicBezTo>
                  <a:cubicBezTo>
                    <a:pt x="44" y="36"/>
                    <a:pt x="47" y="15"/>
                    <a:pt x="40" y="0"/>
                  </a:cubicBezTo>
                  <a:cubicBezTo>
                    <a:pt x="47" y="8"/>
                    <a:pt x="53" y="17"/>
                    <a:pt x="57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4730751" y="3686176"/>
              <a:ext cx="379413" cy="220663"/>
            </a:xfrm>
            <a:custGeom>
              <a:avLst/>
              <a:gdLst>
                <a:gd name="T0" fmla="*/ 36 w 100"/>
                <a:gd name="T1" fmla="*/ 37 h 58"/>
                <a:gd name="T2" fmla="*/ 23 w 100"/>
                <a:gd name="T3" fmla="*/ 42 h 58"/>
                <a:gd name="T4" fmla="*/ 40 w 100"/>
                <a:gd name="T5" fmla="*/ 40 h 58"/>
                <a:gd name="T6" fmla="*/ 100 w 100"/>
                <a:gd name="T7" fmla="*/ 22 h 58"/>
                <a:gd name="T8" fmla="*/ 68 w 100"/>
                <a:gd name="T9" fmla="*/ 49 h 58"/>
                <a:gd name="T10" fmla="*/ 4 w 100"/>
                <a:gd name="T11" fmla="*/ 44 h 58"/>
                <a:gd name="T12" fmla="*/ 0 w 100"/>
                <a:gd name="T13" fmla="*/ 44 h 58"/>
                <a:gd name="T14" fmla="*/ 0 w 100"/>
                <a:gd name="T15" fmla="*/ 44 h 58"/>
                <a:gd name="T16" fmla="*/ 27 w 100"/>
                <a:gd name="T17" fmla="*/ 31 h 58"/>
                <a:gd name="T18" fmla="*/ 62 w 100"/>
                <a:gd name="T19" fmla="*/ 0 h 58"/>
                <a:gd name="T20" fmla="*/ 36 w 100"/>
                <a:gd name="T21" fmla="*/ 3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58">
                  <a:moveTo>
                    <a:pt x="36" y="37"/>
                  </a:moveTo>
                  <a:cubicBezTo>
                    <a:pt x="32" y="40"/>
                    <a:pt x="27" y="40"/>
                    <a:pt x="23" y="42"/>
                  </a:cubicBezTo>
                  <a:cubicBezTo>
                    <a:pt x="29" y="42"/>
                    <a:pt x="34" y="40"/>
                    <a:pt x="40" y="40"/>
                  </a:cubicBezTo>
                  <a:cubicBezTo>
                    <a:pt x="61" y="37"/>
                    <a:pt x="85" y="40"/>
                    <a:pt x="100" y="22"/>
                  </a:cubicBezTo>
                  <a:cubicBezTo>
                    <a:pt x="94" y="35"/>
                    <a:pt x="80" y="45"/>
                    <a:pt x="68" y="49"/>
                  </a:cubicBezTo>
                  <a:cubicBezTo>
                    <a:pt x="46" y="58"/>
                    <a:pt x="25" y="48"/>
                    <a:pt x="4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" y="41"/>
                    <a:pt x="19" y="38"/>
                    <a:pt x="27" y="31"/>
                  </a:cubicBezTo>
                  <a:cubicBezTo>
                    <a:pt x="39" y="20"/>
                    <a:pt x="49" y="9"/>
                    <a:pt x="62" y="0"/>
                  </a:cubicBezTo>
                  <a:cubicBezTo>
                    <a:pt x="53" y="12"/>
                    <a:pt x="51" y="30"/>
                    <a:pt x="36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9"/>
            <p:cNvSpPr>
              <a:spLocks/>
            </p:cNvSpPr>
            <p:nvPr userDrawn="1"/>
          </p:nvSpPr>
          <p:spPr bwMode="auto">
            <a:xfrm>
              <a:off x="4038601" y="3694113"/>
              <a:ext cx="374650" cy="212725"/>
            </a:xfrm>
            <a:custGeom>
              <a:avLst/>
              <a:gdLst>
                <a:gd name="T0" fmla="*/ 71 w 99"/>
                <a:gd name="T1" fmla="*/ 30 h 56"/>
                <a:gd name="T2" fmla="*/ 99 w 99"/>
                <a:gd name="T3" fmla="*/ 42 h 56"/>
                <a:gd name="T4" fmla="*/ 91 w 99"/>
                <a:gd name="T5" fmla="*/ 44 h 56"/>
                <a:gd name="T6" fmla="*/ 32 w 99"/>
                <a:gd name="T7" fmla="*/ 49 h 56"/>
                <a:gd name="T8" fmla="*/ 0 w 99"/>
                <a:gd name="T9" fmla="*/ 22 h 56"/>
                <a:gd name="T10" fmla="*/ 67 w 99"/>
                <a:gd name="T11" fmla="*/ 40 h 56"/>
                <a:gd name="T12" fmla="*/ 76 w 99"/>
                <a:gd name="T13" fmla="*/ 41 h 56"/>
                <a:gd name="T14" fmla="*/ 67 w 99"/>
                <a:gd name="T15" fmla="*/ 38 h 56"/>
                <a:gd name="T16" fmla="*/ 37 w 99"/>
                <a:gd name="T17" fmla="*/ 0 h 56"/>
                <a:gd name="T18" fmla="*/ 71 w 99"/>
                <a:gd name="T19" fmla="*/ 3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56">
                  <a:moveTo>
                    <a:pt x="71" y="30"/>
                  </a:moveTo>
                  <a:cubicBezTo>
                    <a:pt x="79" y="37"/>
                    <a:pt x="89" y="40"/>
                    <a:pt x="99" y="42"/>
                  </a:cubicBezTo>
                  <a:cubicBezTo>
                    <a:pt x="97" y="43"/>
                    <a:pt x="94" y="43"/>
                    <a:pt x="91" y="44"/>
                  </a:cubicBezTo>
                  <a:cubicBezTo>
                    <a:pt x="72" y="48"/>
                    <a:pt x="52" y="56"/>
                    <a:pt x="32" y="49"/>
                  </a:cubicBezTo>
                  <a:cubicBezTo>
                    <a:pt x="19" y="45"/>
                    <a:pt x="6" y="35"/>
                    <a:pt x="0" y="22"/>
                  </a:cubicBezTo>
                  <a:cubicBezTo>
                    <a:pt x="17" y="41"/>
                    <a:pt x="44" y="35"/>
                    <a:pt x="67" y="40"/>
                  </a:cubicBezTo>
                  <a:cubicBezTo>
                    <a:pt x="70" y="40"/>
                    <a:pt x="73" y="42"/>
                    <a:pt x="76" y="41"/>
                  </a:cubicBezTo>
                  <a:cubicBezTo>
                    <a:pt x="74" y="40"/>
                    <a:pt x="70" y="40"/>
                    <a:pt x="67" y="38"/>
                  </a:cubicBezTo>
                  <a:cubicBezTo>
                    <a:pt x="49" y="32"/>
                    <a:pt x="47" y="13"/>
                    <a:pt x="37" y="0"/>
                  </a:cubicBezTo>
                  <a:cubicBezTo>
                    <a:pt x="49" y="8"/>
                    <a:pt x="60" y="19"/>
                    <a:pt x="71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20"/>
            <p:cNvSpPr>
              <a:spLocks/>
            </p:cNvSpPr>
            <p:nvPr userDrawn="1"/>
          </p:nvSpPr>
          <p:spPr bwMode="auto">
            <a:xfrm>
              <a:off x="4148138" y="3838576"/>
              <a:ext cx="847725" cy="169863"/>
            </a:xfrm>
            <a:custGeom>
              <a:avLst/>
              <a:gdLst>
                <a:gd name="T0" fmla="*/ 181 w 224"/>
                <a:gd name="T1" fmla="*/ 18 h 45"/>
                <a:gd name="T2" fmla="*/ 224 w 224"/>
                <a:gd name="T3" fmla="*/ 13 h 45"/>
                <a:gd name="T4" fmla="*/ 201 w 224"/>
                <a:gd name="T5" fmla="*/ 29 h 45"/>
                <a:gd name="T6" fmla="*/ 147 w 224"/>
                <a:gd name="T7" fmla="*/ 18 h 45"/>
                <a:gd name="T8" fmla="*/ 128 w 224"/>
                <a:gd name="T9" fmla="*/ 9 h 45"/>
                <a:gd name="T10" fmla="*/ 120 w 224"/>
                <a:gd name="T11" fmla="*/ 9 h 45"/>
                <a:gd name="T12" fmla="*/ 160 w 224"/>
                <a:gd name="T13" fmla="*/ 37 h 45"/>
                <a:gd name="T14" fmla="*/ 153 w 224"/>
                <a:gd name="T15" fmla="*/ 44 h 45"/>
                <a:gd name="T16" fmla="*/ 113 w 224"/>
                <a:gd name="T17" fmla="*/ 12 h 45"/>
                <a:gd name="T18" fmla="*/ 105 w 224"/>
                <a:gd name="T19" fmla="*/ 15 h 45"/>
                <a:gd name="T20" fmla="*/ 72 w 224"/>
                <a:gd name="T21" fmla="*/ 45 h 45"/>
                <a:gd name="T22" fmla="*/ 64 w 224"/>
                <a:gd name="T23" fmla="*/ 38 h 45"/>
                <a:gd name="T24" fmla="*/ 105 w 224"/>
                <a:gd name="T25" fmla="*/ 9 h 45"/>
                <a:gd name="T26" fmla="*/ 70 w 224"/>
                <a:gd name="T27" fmla="*/ 23 h 45"/>
                <a:gd name="T28" fmla="*/ 23 w 224"/>
                <a:gd name="T29" fmla="*/ 30 h 45"/>
                <a:gd name="T30" fmla="*/ 0 w 224"/>
                <a:gd name="T31" fmla="*/ 15 h 45"/>
                <a:gd name="T32" fmla="*/ 45 w 224"/>
                <a:gd name="T33" fmla="*/ 18 h 45"/>
                <a:gd name="T34" fmla="*/ 106 w 224"/>
                <a:gd name="T35" fmla="*/ 5 h 45"/>
                <a:gd name="T36" fmla="*/ 116 w 224"/>
                <a:gd name="T37" fmla="*/ 6 h 45"/>
                <a:gd name="T38" fmla="*/ 166 w 224"/>
                <a:gd name="T39" fmla="*/ 12 h 45"/>
                <a:gd name="T40" fmla="*/ 181 w 224"/>
                <a:gd name="T41" fmla="*/ 1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4" h="45">
                  <a:moveTo>
                    <a:pt x="181" y="18"/>
                  </a:moveTo>
                  <a:cubicBezTo>
                    <a:pt x="195" y="23"/>
                    <a:pt x="212" y="22"/>
                    <a:pt x="224" y="13"/>
                  </a:cubicBezTo>
                  <a:cubicBezTo>
                    <a:pt x="218" y="21"/>
                    <a:pt x="210" y="26"/>
                    <a:pt x="201" y="29"/>
                  </a:cubicBezTo>
                  <a:cubicBezTo>
                    <a:pt x="182" y="36"/>
                    <a:pt x="162" y="29"/>
                    <a:pt x="147" y="18"/>
                  </a:cubicBezTo>
                  <a:cubicBezTo>
                    <a:pt x="141" y="14"/>
                    <a:pt x="136" y="8"/>
                    <a:pt x="128" y="9"/>
                  </a:cubicBezTo>
                  <a:cubicBezTo>
                    <a:pt x="125" y="9"/>
                    <a:pt x="122" y="9"/>
                    <a:pt x="120" y="9"/>
                  </a:cubicBezTo>
                  <a:cubicBezTo>
                    <a:pt x="134" y="16"/>
                    <a:pt x="148" y="25"/>
                    <a:pt x="160" y="37"/>
                  </a:cubicBezTo>
                  <a:cubicBezTo>
                    <a:pt x="158" y="40"/>
                    <a:pt x="156" y="42"/>
                    <a:pt x="153" y="44"/>
                  </a:cubicBezTo>
                  <a:cubicBezTo>
                    <a:pt x="141" y="31"/>
                    <a:pt x="128" y="19"/>
                    <a:pt x="113" y="12"/>
                  </a:cubicBezTo>
                  <a:cubicBezTo>
                    <a:pt x="110" y="12"/>
                    <a:pt x="108" y="14"/>
                    <a:pt x="105" y="15"/>
                  </a:cubicBezTo>
                  <a:cubicBezTo>
                    <a:pt x="93" y="23"/>
                    <a:pt x="81" y="33"/>
                    <a:pt x="72" y="45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77" y="26"/>
                    <a:pt x="90" y="16"/>
                    <a:pt x="105" y="9"/>
                  </a:cubicBezTo>
                  <a:cubicBezTo>
                    <a:pt x="90" y="5"/>
                    <a:pt x="81" y="17"/>
                    <a:pt x="70" y="23"/>
                  </a:cubicBezTo>
                  <a:cubicBezTo>
                    <a:pt x="57" y="32"/>
                    <a:pt x="39" y="36"/>
                    <a:pt x="23" y="30"/>
                  </a:cubicBezTo>
                  <a:cubicBezTo>
                    <a:pt x="15" y="27"/>
                    <a:pt x="6" y="22"/>
                    <a:pt x="0" y="15"/>
                  </a:cubicBezTo>
                  <a:cubicBezTo>
                    <a:pt x="13" y="23"/>
                    <a:pt x="31" y="24"/>
                    <a:pt x="45" y="18"/>
                  </a:cubicBezTo>
                  <a:cubicBezTo>
                    <a:pt x="64" y="10"/>
                    <a:pt x="83" y="0"/>
                    <a:pt x="106" y="5"/>
                  </a:cubicBezTo>
                  <a:cubicBezTo>
                    <a:pt x="109" y="5"/>
                    <a:pt x="112" y="9"/>
                    <a:pt x="116" y="6"/>
                  </a:cubicBezTo>
                  <a:cubicBezTo>
                    <a:pt x="133" y="1"/>
                    <a:pt x="151" y="4"/>
                    <a:pt x="166" y="12"/>
                  </a:cubicBezTo>
                  <a:lnTo>
                    <a:pt x="181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2" name="TextBox 21"/>
          <p:cNvSpPr txBox="1"/>
          <p:nvPr userDrawn="1"/>
        </p:nvSpPr>
        <p:spPr>
          <a:xfrm>
            <a:off x="1388302" y="6448341"/>
            <a:ext cx="4881952" cy="55399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800" b="1" baseline="0" dirty="0">
                <a:solidFill>
                  <a:schemeClr val="tx1"/>
                </a:solidFill>
              </a:rPr>
              <a:t>UNITED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baseline="0" dirty="0">
                <a:solidFill>
                  <a:schemeClr val="tx1"/>
                </a:solidFill>
              </a:rPr>
              <a:t>NATIONS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endParaRPr lang="en-US" sz="1800" b="1" baseline="0" dirty="0">
              <a:solidFill>
                <a:schemeClr val="tx1"/>
              </a:solidFill>
            </a:endParaRPr>
          </a:p>
          <a:p>
            <a:r>
              <a:rPr lang="en-US" sz="1800" baseline="0" dirty="0">
                <a:solidFill>
                  <a:schemeClr val="tx1"/>
                </a:solidFill>
              </a:rPr>
              <a:t>DEPARTMENT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aseline="0" dirty="0">
                <a:solidFill>
                  <a:schemeClr val="tx1"/>
                </a:solidFill>
              </a:rPr>
              <a:t>OF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aseline="0" dirty="0">
                <a:solidFill>
                  <a:schemeClr val="tx1"/>
                </a:solidFill>
              </a:rPr>
              <a:t>OPERATIONAL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aseline="0" dirty="0">
                <a:solidFill>
                  <a:schemeClr val="tx1"/>
                </a:solidFill>
              </a:rPr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343242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6AF6E-3020-4DF3-969B-BDA86BA54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C9341-2BCF-4C4D-A205-FCE4E1823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73B51-1B01-4FDA-B92D-D3F4B6B6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8C12D-1048-41E2-9F5D-2D1BC3F5774E}" type="datetimeFigureOut">
              <a:rPr lang="en-US" smtClean="0"/>
              <a:t>19/02/2020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127A4-18CE-49E0-8F33-47E95D009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D545E-B71B-4C79-9F56-C0DFDF561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EAF0A-9643-4182-B96A-ACC957C29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2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image" Target="../media/image3.svg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image" Target="../media/image2.png"/><Relationship Id="rId17" Type="http://schemas.openxmlformats.org/officeDocument/2006/relationships/image" Target="../media/image7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svg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08371427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F82097C7-C17B-4180-84F8-A2955C72C9D0}"/>
              </a:ext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6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76A7DCE-6767-4E57-AC1C-C0E4C9129D9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960305" y="146798"/>
            <a:ext cx="694114" cy="638653"/>
            <a:chOff x="17454" y="2214"/>
            <a:chExt cx="465146" cy="427703"/>
          </a:xfrm>
        </p:grpSpPr>
        <p:pic>
          <p:nvPicPr>
            <p:cNvPr id="13" name="Graphic 3">
              <a:extLst>
                <a:ext uri="{FF2B5EF4-FFF2-40B4-BE49-F238E27FC236}">
                  <a16:creationId xmlns:a16="http://schemas.microsoft.com/office/drawing/2014/main" id="{865A7D88-63A3-4144-B73D-81304A8C30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 rot="909593">
              <a:off x="209550" y="2214"/>
              <a:ext cx="273050" cy="236220"/>
            </a:xfrm>
            <a:prstGeom prst="rect">
              <a:avLst/>
            </a:prstGeom>
          </p:spPr>
        </p:pic>
        <p:pic>
          <p:nvPicPr>
            <p:cNvPr id="14" name="Graphic 4">
              <a:extLst>
                <a:ext uri="{FF2B5EF4-FFF2-40B4-BE49-F238E27FC236}">
                  <a16:creationId xmlns:a16="http://schemas.microsoft.com/office/drawing/2014/main" id="{164F39C1-9B01-4A15-86D3-C82D5EB703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 rot="909593">
              <a:off x="17454" y="51747"/>
              <a:ext cx="273050" cy="236220"/>
            </a:xfrm>
            <a:prstGeom prst="rect">
              <a:avLst/>
            </a:prstGeom>
          </p:spPr>
        </p:pic>
        <p:pic>
          <p:nvPicPr>
            <p:cNvPr id="15" name="Graphic 11">
              <a:extLst>
                <a:ext uri="{FF2B5EF4-FFF2-40B4-BE49-F238E27FC236}">
                  <a16:creationId xmlns:a16="http://schemas.microsoft.com/office/drawing/2014/main" id="{7C33119B-F315-4616-A11F-3817E3BDF38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 rot="909593">
              <a:off x="156828" y="193697"/>
              <a:ext cx="273050" cy="236220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0225" y="766085"/>
            <a:ext cx="8449247" cy="796736"/>
          </a:xfrm>
          <a:prstGeom prst="rect">
            <a:avLst/>
          </a:prstGeom>
        </p:spPr>
        <p:txBody>
          <a:bodyPr vert="horz" lIns="0" tIns="0" rIns="0" bIns="48774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578" y="1836738"/>
            <a:ext cx="8465610" cy="42116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522136" y="6921079"/>
            <a:ext cx="4440822" cy="1538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en-US" sz="1000" b="1" dirty="0"/>
              <a:t>UNITED NATIONS </a:t>
            </a:r>
            <a:r>
              <a:rPr lang="en-US" sz="1000" dirty="0"/>
              <a:t>| </a:t>
            </a:r>
            <a:r>
              <a:rPr lang="en-US" sz="1000" b="0" dirty="0"/>
              <a:t>DEPARTMENT OF OPERATIONAL SUPPORT</a:t>
            </a:r>
          </a:p>
        </p:txBody>
      </p:sp>
      <p:sp>
        <p:nvSpPr>
          <p:cNvPr id="27" name="TextBox 26"/>
          <p:cNvSpPr txBox="1"/>
          <p:nvPr userDrawn="1"/>
        </p:nvSpPr>
        <p:spPr>
          <a:xfrm>
            <a:off x="8030887" y="6921079"/>
            <a:ext cx="962301" cy="1538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fld id="{2E9152CC-DD9B-47F6-8FF2-D87C763F937B}" type="slidenum">
              <a:rPr lang="en-US" sz="1000" b="1" smtClean="0">
                <a:solidFill>
                  <a:schemeClr val="bg2">
                    <a:lumMod val="50000"/>
                  </a:schemeClr>
                </a:solidFill>
              </a:rPr>
              <a:pPr algn="r"/>
              <a:t>‹#›</a:t>
            </a:fld>
            <a:endParaRPr lang="en-US" sz="1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71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2" r:id="rId5"/>
  </p:sldLayoutIdLst>
  <p:hf sldNum="0" hdr="0" ftr="0" dt="0"/>
  <p:txStyles>
    <p:titleStyle>
      <a:lvl1pPr algn="l" defTabSz="975482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182880" indent="-182880" algn="l" defTabSz="975482" rtl="0" eaLnBrk="1" latinLnBrk="0" hangingPunct="1">
        <a:lnSpc>
          <a:spcPct val="114000"/>
        </a:lnSpc>
        <a:spcBef>
          <a:spcPts val="0"/>
        </a:spcBef>
        <a:buClr>
          <a:schemeClr val="tx1"/>
        </a:buClr>
        <a:buSzPct val="120000"/>
        <a:buFont typeface="Arial" panose="020B0604020202020204" pitchFamily="34" charset="0"/>
        <a:buChar char="•"/>
        <a:defRPr sz="1600" b="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1pPr>
      <a:lvl2pPr marL="420624" indent="-228600" algn="l" defTabSz="975482" rtl="0" eaLnBrk="1" latinLnBrk="0" hangingPunct="1">
        <a:lnSpc>
          <a:spcPct val="114000"/>
        </a:lnSpc>
        <a:spcBef>
          <a:spcPts val="0"/>
        </a:spcBef>
        <a:buClr>
          <a:schemeClr val="tx1"/>
        </a:buClr>
        <a:buSzPct val="120000"/>
        <a:buFont typeface="Arial" panose="020B0604020202020204" pitchFamily="34" charset="0"/>
        <a:buChar char="–"/>
        <a:defRPr sz="160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2pPr>
      <a:lvl3pPr marL="914400" indent="-228600" algn="l" defTabSz="975482" rtl="0" eaLnBrk="1" latinLnBrk="0" hangingPunct="1">
        <a:lnSpc>
          <a:spcPct val="114000"/>
        </a:lnSpc>
        <a:spcBef>
          <a:spcPts val="0"/>
        </a:spcBef>
        <a:buClr>
          <a:schemeClr val="tx1"/>
        </a:buClr>
        <a:buSzPct val="120000"/>
        <a:buFont typeface="Arial" panose="020B0604020202020204" pitchFamily="34" charset="0"/>
        <a:buChar char="–"/>
        <a:defRPr sz="160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3pPr>
      <a:lvl4pPr marL="1707093" indent="-243870" algn="l" defTabSz="975482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4pPr>
      <a:lvl5pPr marL="2194834" indent="-243870" algn="l" defTabSz="975482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5pPr>
      <a:lvl6pPr marL="2682575" indent="-243870" algn="l" defTabSz="9754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70316" indent="-243870" algn="l" defTabSz="9754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8057" indent="-243870" algn="l" defTabSz="9754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45798" indent="-243870" algn="l" defTabSz="9754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7741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5482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3223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0964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8705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6446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14187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01928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0" userDrawn="1">
          <p15:clr>
            <a:srgbClr val="F26B43"/>
          </p15:clr>
        </p15:guide>
        <p15:guide id="2" pos="6049" userDrawn="1">
          <p15:clr>
            <a:srgbClr val="F26B43"/>
          </p15:clr>
        </p15:guide>
        <p15:guide id="6" orient="horz" pos="96" userDrawn="1">
          <p15:clr>
            <a:srgbClr val="F26B43"/>
          </p15:clr>
        </p15:guide>
        <p15:guide id="7" orient="horz" pos="984" userDrawn="1">
          <p15:clr>
            <a:srgbClr val="F26B43"/>
          </p15:clr>
        </p15:guide>
        <p15:guide id="8" orient="horz" pos="1157" userDrawn="1">
          <p15:clr>
            <a:srgbClr val="F26B43"/>
          </p15:clr>
        </p15:guide>
        <p15:guide id="9" pos="324" userDrawn="1">
          <p15:clr>
            <a:srgbClr val="F26B43"/>
          </p15:clr>
        </p15:guide>
        <p15:guide id="10" pos="5665" userDrawn="1">
          <p15:clr>
            <a:srgbClr val="F26B43"/>
          </p15:clr>
        </p15:guide>
        <p15:guide id="12" orient="horz" pos="3978" userDrawn="1">
          <p15:clr>
            <a:srgbClr val="F26B43"/>
          </p15:clr>
        </p15:guide>
        <p15:guide id="13" orient="horz" pos="3810" userDrawn="1">
          <p15:clr>
            <a:srgbClr val="F26B43"/>
          </p15:clr>
        </p15:guide>
        <p15:guide id="14" orient="horz" pos="3636" userDrawn="1">
          <p15:clr>
            <a:srgbClr val="F26B43"/>
          </p15:clr>
        </p15:guide>
        <p15:guide id="15" orient="horz" pos="1488" userDrawn="1">
          <p15:clr>
            <a:srgbClr val="F26B43"/>
          </p15:clr>
        </p15:guide>
        <p15:guide id="16" pos="2760" userDrawn="1">
          <p15:clr>
            <a:srgbClr val="F26B43"/>
          </p15:clr>
        </p15:guide>
        <p15:guide id="17" pos="3234" userDrawn="1">
          <p15:clr>
            <a:srgbClr val="F26B43"/>
          </p15:clr>
        </p15:guide>
        <p15:guide id="18" orient="horz" pos="4608" userDrawn="1">
          <p15:clr>
            <a:srgbClr val="F26B43"/>
          </p15:clr>
        </p15:guide>
        <p15:guide id="19" orient="horz" pos="43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microsoft.com/office/2007/relationships/hdphoto" Target="../media/hdphoto1.wdp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0F38BF67-C008-4A01-AB0C-422324EE692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716989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0F38BF67-C008-4A01-AB0C-422324EE69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C3E1BF5F-09B6-437C-B25F-A3B49F77AAB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38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EFBE890A-8F8B-445F-A55F-8E3CE23C2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8787" y="1265650"/>
            <a:ext cx="8305800" cy="2251129"/>
          </a:xfrm>
        </p:spPr>
        <p:txBody>
          <a:bodyPr vert="horz" lIns="0" tIns="0" rIns="0" bIns="0" rtlCol="0" anchor="t">
            <a:spAutoFit/>
          </a:bodyPr>
          <a:lstStyle/>
          <a:p>
            <a:r>
              <a:rPr lang="en-US" sz="4400" dirty="0" err="1">
                <a:solidFill>
                  <a:schemeClr val="tx1"/>
                </a:solidFill>
              </a:rPr>
              <a:t>Espa</a:t>
            </a:r>
            <a:r>
              <a:rPr lang="es-ES" sz="4400" dirty="0" err="1">
                <a:solidFill>
                  <a:schemeClr val="tx1"/>
                </a:solidFill>
              </a:rPr>
              <a:t>ñol</a:t>
            </a:r>
            <a:r>
              <a:rPr lang="es-ES" sz="4400" dirty="0">
                <a:solidFill>
                  <a:schemeClr val="tx1"/>
                </a:solidFill>
              </a:rPr>
              <a:t> Regular 6</a:t>
            </a:r>
          </a:p>
          <a:p>
            <a:r>
              <a:rPr lang="es-ES" sz="4400" dirty="0">
                <a:solidFill>
                  <a:schemeClr val="tx1"/>
                </a:solidFill>
                <a:latin typeface="Arial"/>
                <a:cs typeface="Arial"/>
              </a:rPr>
              <a:t>Bloque II.</a:t>
            </a:r>
            <a:endParaRPr lang="es-ES" sz="4400" dirty="0">
              <a:solidFill>
                <a:schemeClr val="tx1"/>
              </a:solidFill>
              <a:cs typeface="Arial"/>
            </a:endParaRPr>
          </a:p>
          <a:p>
            <a:pPr>
              <a:lnSpc>
                <a:spcPct val="113999"/>
              </a:lnSpc>
            </a:pPr>
            <a:r>
              <a:rPr lang="es-ES" sz="4400" dirty="0">
                <a:solidFill>
                  <a:schemeClr val="tx1"/>
                </a:solidFill>
                <a:latin typeface="Arial"/>
                <a:cs typeface="Arial"/>
              </a:rPr>
              <a:t>Revisión texto y actividades</a:t>
            </a:r>
            <a:endParaRPr lang="es-ES" sz="440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B0F06D7-69E3-4EBF-86A4-C9F73C3B41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5984" y="4800600"/>
            <a:ext cx="6895599" cy="1268000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s-ES" dirty="0"/>
              <a:t>Programa de Lenguas y Comunicación de Nueva York</a:t>
            </a:r>
          </a:p>
          <a:p>
            <a:r>
              <a:rPr lang="es-ES" dirty="0"/>
              <a:t>Programa de Español</a:t>
            </a:r>
          </a:p>
          <a:p>
            <a:r>
              <a:rPr lang="es-ES" dirty="0"/>
              <a:t>Prof. Sonia Torres Rubio</a:t>
            </a:r>
          </a:p>
          <a:p>
            <a:r>
              <a:rPr lang="es-ES" dirty="0">
                <a:latin typeface="Arial"/>
                <a:cs typeface="Arial"/>
              </a:rPr>
              <a:t>Nueva York, 19 de febrero de 2020</a:t>
            </a:r>
          </a:p>
          <a:p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63526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0A50F-26EB-4D9C-B875-2F28AD3DB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7" y="533400"/>
            <a:ext cx="8293259" cy="430887"/>
          </a:xfrm>
        </p:spPr>
        <p:txBody>
          <a:bodyPr/>
          <a:lstStyle/>
          <a:p>
            <a:r>
              <a:rPr lang="es-ES" sz="2800" dirty="0">
                <a:latin typeface="Arial"/>
                <a:cs typeface="Arial"/>
              </a:rPr>
              <a:t>Conectores del discurso</a:t>
            </a:r>
            <a:endParaRPr lang="en-US" sz="2800" dirty="0"/>
          </a:p>
        </p:txBody>
      </p:sp>
      <p:pic>
        <p:nvPicPr>
          <p:cNvPr id="8" name="Picture 8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0AAC1EC-3CB0-467A-91F3-9F9F6D1491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786" y="991033"/>
            <a:ext cx="7650093" cy="572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235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A picture containing table&#10;&#10;Description generated with very high confidence">
            <a:extLst>
              <a:ext uri="{FF2B5EF4-FFF2-40B4-BE49-F238E27FC236}">
                <a16:creationId xmlns:a16="http://schemas.microsoft.com/office/drawing/2014/main" id="{0E1A23A2-42F8-46B5-898B-0B001163E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469" y="807002"/>
            <a:ext cx="7373958" cy="551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14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A picture containing bird&#10;&#10;Description generated with very high confidence">
            <a:extLst>
              <a:ext uri="{FF2B5EF4-FFF2-40B4-BE49-F238E27FC236}">
                <a16:creationId xmlns:a16="http://schemas.microsoft.com/office/drawing/2014/main" id="{DB773E7C-1383-4ECC-B976-FDAF58D171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262" y="668979"/>
            <a:ext cx="7070209" cy="529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14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02ACBAD7-5859-489A-A0AE-2DCB7C5CC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104" y="429740"/>
            <a:ext cx="7107028" cy="532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492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C8A4D-4505-4BDE-93B1-174542F82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4" y="521898"/>
            <a:ext cx="8293259" cy="400110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¿Y a </a:t>
            </a:r>
            <a:r>
              <a:rPr lang="en-US" dirty="0" err="1">
                <a:latin typeface="Arial"/>
                <a:cs typeface="Arial"/>
              </a:rPr>
              <a:t>ti</a:t>
            </a:r>
            <a:r>
              <a:rPr lang="en-US" dirty="0">
                <a:latin typeface="Arial"/>
                <a:cs typeface="Arial"/>
              </a:rPr>
              <a:t>? ¿Y </a:t>
            </a:r>
            <a:r>
              <a:rPr lang="en-US" dirty="0" err="1">
                <a:latin typeface="Arial"/>
                <a:cs typeface="Arial"/>
              </a:rPr>
              <a:t>tú</a:t>
            </a:r>
            <a:r>
              <a:rPr lang="en-US" dirty="0">
                <a:latin typeface="Arial"/>
                <a:cs typeface="Arial"/>
              </a:rPr>
              <a:t>?</a:t>
            </a:r>
            <a:endParaRPr lang="en-US" dirty="0">
              <a:cs typeface="Arial"/>
            </a:endParaRPr>
          </a:p>
        </p:txBody>
      </p:sp>
      <p:pic>
        <p:nvPicPr>
          <p:cNvPr id="3" name="Picture 3" descr="A picture containing bird&#10;&#10;Description generated with very high confidence">
            <a:extLst>
              <a:ext uri="{FF2B5EF4-FFF2-40B4-BE49-F238E27FC236}">
                <a16:creationId xmlns:a16="http://schemas.microsoft.com/office/drawing/2014/main" id="{E392222E-B90C-43CF-A8D3-0275F8325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30" y="1193464"/>
            <a:ext cx="8266794" cy="554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80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EF8CD8DB-B466-4F31-B1C8-2613D1A4A4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536" y="1165860"/>
            <a:ext cx="6978164" cy="522271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BBB474D-9920-4858-9160-6E65D2F3D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4" y="521898"/>
            <a:ext cx="8293259" cy="400110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¿Y a </a:t>
            </a:r>
            <a:r>
              <a:rPr lang="en-US" dirty="0" err="1">
                <a:latin typeface="Arial"/>
                <a:cs typeface="Arial"/>
              </a:rPr>
              <a:t>ti</a:t>
            </a:r>
            <a:r>
              <a:rPr lang="en-US" dirty="0">
                <a:latin typeface="Arial"/>
                <a:cs typeface="Arial"/>
              </a:rPr>
              <a:t>? ¿Y </a:t>
            </a:r>
            <a:r>
              <a:rPr lang="en-US" dirty="0" err="1">
                <a:latin typeface="Arial"/>
                <a:cs typeface="Arial"/>
              </a:rPr>
              <a:t>tú</a:t>
            </a:r>
            <a:r>
              <a:rPr lang="en-US" dirty="0">
                <a:latin typeface="Arial"/>
                <a:cs typeface="Arial"/>
              </a:rPr>
              <a:t>?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4760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706359B-DD09-4BE1-A7BE-C8BD14136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187" y="725207"/>
            <a:ext cx="6170614" cy="796736"/>
          </a:xfrm>
        </p:spPr>
        <p:txBody>
          <a:bodyPr/>
          <a:lstStyle/>
          <a:p>
            <a:r>
              <a:rPr lang="es-ES" sz="2400" b="0" dirty="0"/>
              <a:t>¿Dudas? ¿Preguntas? ¿Comentarios? </a:t>
            </a:r>
            <a:br>
              <a:rPr lang="es-ES" sz="2400" b="0" dirty="0"/>
            </a:br>
            <a:endParaRPr lang="en-US" sz="2400" dirty="0"/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A409881D-4130-45DD-A6D6-39D7F78D7C72}"/>
              </a:ext>
            </a:extLst>
          </p:cNvPr>
          <p:cNvSpPr txBox="1">
            <a:spLocks/>
          </p:cNvSpPr>
          <p:nvPr/>
        </p:nvSpPr>
        <p:spPr>
          <a:xfrm>
            <a:off x="534987" y="1490057"/>
            <a:ext cx="9192895" cy="5367943"/>
          </a:xfrm>
          <a:prstGeom prst="rect">
            <a:avLst/>
          </a:prstGeom>
        </p:spPr>
        <p:txBody>
          <a:bodyPr vert="horz" lIns="0" tIns="0" rIns="0" bIns="48774" rtlCol="0" anchor="b" anchorCtr="0">
            <a:noAutofit/>
          </a:bodyPr>
          <a:lstStyle>
            <a:lvl1pPr algn="l" defTabSz="975482" rtl="0" eaLnBrk="1" latinLnBrk="0" hangingPunct="1"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0" dirty="0"/>
          </a:p>
          <a:p>
            <a:endParaRPr lang="es-ES" sz="2400" b="0" dirty="0"/>
          </a:p>
          <a:p>
            <a:endParaRPr lang="es-ES" sz="2400" b="0" dirty="0"/>
          </a:p>
          <a:p>
            <a:endParaRPr lang="es-ES" sz="2400" b="0" dirty="0"/>
          </a:p>
          <a:p>
            <a:endParaRPr lang="es-ES" sz="2400" b="0" dirty="0"/>
          </a:p>
          <a:p>
            <a:endParaRPr lang="es-ES" sz="2400" b="0" dirty="0"/>
          </a:p>
          <a:p>
            <a:endParaRPr lang="es-E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8" name="Google Shape;278;p10">
            <a:extLst>
              <a:ext uri="{FF2B5EF4-FFF2-40B4-BE49-F238E27FC236}">
                <a16:creationId xmlns:a16="http://schemas.microsoft.com/office/drawing/2014/main" id="{EAEB6143-5351-4B36-81B0-5537E986069B}"/>
              </a:ext>
            </a:extLst>
          </p:cNvPr>
          <p:cNvSpPr/>
          <p:nvPr/>
        </p:nvSpPr>
        <p:spPr>
          <a:xfrm>
            <a:off x="2148224" y="2079677"/>
            <a:ext cx="2829352" cy="4605658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80975" dir="684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 sz="36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¿Preguntas?</a:t>
            </a:r>
            <a:endParaRPr sz="36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" name="Picture 10">
            <a:extLst>
              <a:ext uri="{FF2B5EF4-FFF2-40B4-BE49-F238E27FC236}">
                <a16:creationId xmlns:a16="http://schemas.microsoft.com/office/drawing/2014/main" id="{6B2BEE9B-02CA-4E46-AA03-8E3610CEA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861" y="3016592"/>
            <a:ext cx="2523903" cy="237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405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1626130" y="2383557"/>
            <a:ext cx="7883826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43552" y="1226092"/>
            <a:ext cx="5246949" cy="880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122" dirty="0">
                <a:solidFill>
                  <a:schemeClr val="tx1"/>
                </a:solidFill>
                <a:latin typeface="Century Gothic" panose="020B0502020202020204" pitchFamily="34" charset="0"/>
              </a:rPr>
              <a:t>M</a:t>
            </a:r>
            <a:r>
              <a:rPr lang="en-US" sz="5122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uchas</a:t>
            </a:r>
            <a:r>
              <a:rPr lang="en-US" sz="5122" dirty="0">
                <a:solidFill>
                  <a:schemeClr val="tx1"/>
                </a:solidFill>
                <a:latin typeface="Century Gothic" panose="020B0502020202020204" pitchFamily="34" charset="0"/>
              </a:rPr>
              <a:t> gracias</a:t>
            </a:r>
            <a:endParaRPr lang="en-GB" sz="5122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92355" y="8490756"/>
            <a:ext cx="2276581" cy="508165"/>
          </a:xfrm>
        </p:spPr>
        <p:txBody>
          <a:bodyPr/>
          <a:lstStyle/>
          <a:p>
            <a:fld id="{334706AD-8923-4857-82BC-4E2BB51C8C61}" type="slidenum">
              <a:rPr lang="en-US" altLang="en-US" smtClean="0"/>
              <a:pPr/>
              <a:t>8</a:t>
            </a:fld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5203613" y="2763230"/>
            <a:ext cx="3946195" cy="1951355"/>
            <a:chOff x="4439864" y="2038350"/>
            <a:chExt cx="3698354" cy="1828800"/>
          </a:xfrm>
        </p:grpSpPr>
        <p:sp>
          <p:nvSpPr>
            <p:cNvPr id="19" name="AutoShape 14"/>
            <p:cNvSpPr>
              <a:spLocks noChangeArrowheads="1"/>
            </p:cNvSpPr>
            <p:nvPr/>
          </p:nvSpPr>
          <p:spPr bwMode="auto">
            <a:xfrm flipH="1">
              <a:off x="4439864" y="2038350"/>
              <a:ext cx="3637335" cy="1828800"/>
            </a:xfrm>
            <a:prstGeom prst="wedgeRoundRectCallout">
              <a:avLst>
                <a:gd name="adj1" fmla="val 66907"/>
                <a:gd name="adj2" fmla="val 32907"/>
                <a:gd name="adj3" fmla="val 16667"/>
              </a:avLst>
            </a:prstGeom>
            <a:solidFill>
              <a:schemeClr val="tx1">
                <a:lumMod val="20000"/>
                <a:lumOff val="80000"/>
              </a:schemeClr>
            </a:solidFill>
            <a:ln w="412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GB" altLang="en-US" sz="2134" dirty="0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4556817" y="2327062"/>
              <a:ext cx="1473200" cy="1317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61" dirty="0">
                  <a:solidFill>
                    <a:schemeClr val="tx1"/>
                  </a:solidFill>
                </a:rPr>
                <a:t>Gracias </a:t>
              </a:r>
              <a:br>
                <a:rPr lang="en-US" altLang="en-US" sz="2561" dirty="0">
                  <a:solidFill>
                    <a:schemeClr val="tx1"/>
                  </a:solidFill>
                </a:rPr>
              </a:br>
              <a:r>
                <a:rPr lang="en-US" altLang="en-US" sz="2561" dirty="0">
                  <a:solidFill>
                    <a:schemeClr val="tx1"/>
                  </a:solidFill>
                </a:rPr>
                <a:t>Merci 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ar-SA" altLang="en-US" sz="2561" dirty="0">
                  <a:solidFill>
                    <a:schemeClr val="tx1"/>
                  </a:solidFill>
                </a:rPr>
                <a:t>ﺷﻜ</a:t>
              </a:r>
              <a:r>
                <a:rPr lang="ar-SA" altLang="en-US" sz="3415" dirty="0">
                  <a:solidFill>
                    <a:schemeClr val="tx1"/>
                  </a:solidFill>
                </a:rPr>
                <a:t>ﺮﺍ</a:t>
              </a:r>
              <a:r>
                <a:rPr lang="ar-SA" altLang="en-US" sz="3415" dirty="0">
                  <a:solidFill>
                    <a:srgbClr val="6999C9"/>
                  </a:solidFill>
                </a:rPr>
                <a:t>ﹰ</a:t>
              </a:r>
              <a:r>
                <a:rPr lang="en-US" altLang="en-US" sz="3415" dirty="0">
                  <a:solidFill>
                    <a:srgbClr val="6999C9"/>
                  </a:solidFill>
                </a:rPr>
                <a:t> </a:t>
              </a: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6258618" y="2327062"/>
              <a:ext cx="1879600" cy="119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61" dirty="0">
                  <a:solidFill>
                    <a:schemeClr val="tx1"/>
                  </a:solidFill>
                </a:rPr>
                <a:t>Thank You </a:t>
              </a:r>
              <a:br>
                <a:rPr lang="en-US" altLang="en-US" sz="2561" dirty="0">
                  <a:solidFill>
                    <a:schemeClr val="tx1"/>
                  </a:solidFill>
                </a:rPr>
              </a:br>
              <a:r>
                <a:rPr lang="en-US" altLang="en-US" sz="2561" dirty="0">
                  <a:solidFill>
                    <a:schemeClr val="tx1"/>
                  </a:solidFill>
                </a:rPr>
                <a:t>Спасибо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61" dirty="0">
                  <a:solidFill>
                    <a:schemeClr val="tx1"/>
                  </a:solidFill>
                </a:rPr>
                <a:t>谢谢</a:t>
              </a:r>
            </a:p>
          </p:txBody>
        </p:sp>
      </p:grpSp>
      <p:pic>
        <p:nvPicPr>
          <p:cNvPr id="14" name="Picture 2" descr="C:\Users\chenghui.xu\Desktop\Personal\white_UN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20" y="1141874"/>
            <a:ext cx="1234116" cy="1045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354" y="3511248"/>
            <a:ext cx="3333565" cy="266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737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062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d.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.41mcsTOyq8SpygRFfv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GT_PymPRvmkgiZOPA4XN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vYakX4mS3CzDWeBOx6hE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72y60WDRPqlsiossrMuh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MthqKfTQEKgihgUsR7khw"/>
</p:tagLst>
</file>

<file path=ppt/theme/theme1.xml><?xml version="1.0" encoding="utf-8"?>
<a:theme xmlns:a="http://schemas.openxmlformats.org/drawingml/2006/main" name="Office Theme">
  <a:themeElements>
    <a:clrScheme name="DOS Color Scheme">
      <a:dk1>
        <a:srgbClr val="3CBBED"/>
      </a:dk1>
      <a:lt1>
        <a:srgbClr val="FFFFFF"/>
      </a:lt1>
      <a:dk2>
        <a:srgbClr val="117DB3"/>
      </a:dk2>
      <a:lt2>
        <a:srgbClr val="80878A"/>
      </a:lt2>
      <a:accent1>
        <a:srgbClr val="A8E6F8"/>
      </a:accent1>
      <a:accent2>
        <a:srgbClr val="FC8604"/>
      </a:accent2>
      <a:accent3>
        <a:srgbClr val="D13F05"/>
      </a:accent3>
      <a:accent4>
        <a:srgbClr val="FACD8A"/>
      </a:accent4>
      <a:accent5>
        <a:srgbClr val="4E5254"/>
      </a:accent5>
      <a:accent6>
        <a:srgbClr val="C3C6C7"/>
      </a:accent6>
      <a:hlink>
        <a:srgbClr val="3CBBED"/>
      </a:hlink>
      <a:folHlink>
        <a:srgbClr val="3CBBE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92F3AF9F-4725-4D89-A6E1-D6CD67EC1CC9}" vid="{AEE2439E-81F7-49CD-898D-8511187BF3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A9B82AF11BF543B627E48F61248C3D" ma:contentTypeVersion="11" ma:contentTypeDescription="Create a new document." ma:contentTypeScope="" ma:versionID="a9758fc1f81afaf579c3b504bca36b06">
  <xsd:schema xmlns:xsd="http://www.w3.org/2001/XMLSchema" xmlns:xs="http://www.w3.org/2001/XMLSchema" xmlns:p="http://schemas.microsoft.com/office/2006/metadata/properties" xmlns:ns3="95e5e678-43ad-40d1-ac60-f89d2cdf5b98" xmlns:ns4="66598c8a-6b47-4fa5-ac2b-785d0e3e46d1" targetNamespace="http://schemas.microsoft.com/office/2006/metadata/properties" ma:root="true" ma:fieldsID="b059851baeae712ac0f2fe7dfcce9499" ns3:_="" ns4:_="">
    <xsd:import namespace="95e5e678-43ad-40d1-ac60-f89d2cdf5b98"/>
    <xsd:import namespace="66598c8a-6b47-4fa5-ac2b-785d0e3e46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5e678-43ad-40d1-ac60-f89d2cdf5b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598c8a-6b47-4fa5-ac2b-785d0e3e46d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508128-6242-43D6-ADEA-539C461BB2E8}">
  <ds:schemaRefs>
    <ds:schemaRef ds:uri="95e5e678-43ad-40d1-ac60-f89d2cdf5b98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66598c8a-6b47-4fa5-ac2b-785d0e3e46d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3412572-6CCB-4AC4-B4B3-CB9357CCB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e5e678-43ad-40d1-ac60-f89d2cdf5b98"/>
    <ds:schemaRef ds:uri="66598c8a-6b47-4fa5-ac2b-785d0e3e46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0C0698-D4CC-4D2F-A7BD-6AEBA1B4A3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3161</TotalTime>
  <Words>76</Words>
  <Application>Microsoft Office PowerPoint</Application>
  <PresentationFormat>Custom</PresentationFormat>
  <Paragraphs>29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Office Theme</vt:lpstr>
      <vt:lpstr>think-cell Slide</vt:lpstr>
      <vt:lpstr>PowerPoint Presentation</vt:lpstr>
      <vt:lpstr>Conectores del discurso</vt:lpstr>
      <vt:lpstr>PowerPoint Presentation</vt:lpstr>
      <vt:lpstr>PowerPoint Presentation</vt:lpstr>
      <vt:lpstr>PowerPoint Presentation</vt:lpstr>
      <vt:lpstr>¿Y a ti? ¿Y tú?</vt:lpstr>
      <vt:lpstr>¿Y a ti? ¿Y tú?</vt:lpstr>
      <vt:lpstr>¿Dudas? ¿Preguntas? ¿Comentarios?  </vt:lpstr>
      <vt:lpstr>PowerPoint Presentation</vt:lpstr>
    </vt:vector>
  </TitlesOfParts>
  <Company>United Nations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1. nosotros y nuestros/as compañeros/as</dc:title>
  <dc:creator>Sonia Torres Rubio</dc:creator>
  <cp:lastModifiedBy>Ohrm-Unlc</cp:lastModifiedBy>
  <cp:revision>178</cp:revision>
  <cp:lastPrinted>2019-03-27T22:41:07Z</cp:lastPrinted>
  <dcterms:created xsi:type="dcterms:W3CDTF">2019-01-17T12:38:58Z</dcterms:created>
  <dcterms:modified xsi:type="dcterms:W3CDTF">2020-02-19T16:46:41Z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0x010100F6A9B82AF11BF543B627E48F61248C3D</vt:lpwstr>
  </property>
</Properties>
</file>